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5908" r:id="rId4"/>
    <p:sldId id="5922" r:id="rId5"/>
    <p:sldId id="270" r:id="rId6"/>
    <p:sldId id="257" r:id="rId7"/>
    <p:sldId id="258" r:id="rId8"/>
    <p:sldId id="264" r:id="rId9"/>
    <p:sldId id="261" r:id="rId10"/>
    <p:sldId id="262" r:id="rId11"/>
    <p:sldId id="265" r:id="rId12"/>
    <p:sldId id="263" r:id="rId13"/>
    <p:sldId id="259" r:id="rId14"/>
    <p:sldId id="260" r:id="rId15"/>
    <p:sldId id="266" r:id="rId16"/>
    <p:sldId id="268" r:id="rId17"/>
    <p:sldId id="269" r:id="rId18"/>
    <p:sldId id="267" r:id="rId19"/>
    <p:sldId id="5909" r:id="rId20"/>
    <p:sldId id="5910" r:id="rId21"/>
    <p:sldId id="5911" r:id="rId22"/>
    <p:sldId id="5912" r:id="rId23"/>
    <p:sldId id="5913" r:id="rId24"/>
    <p:sldId id="5914" r:id="rId25"/>
    <p:sldId id="5915" r:id="rId26"/>
    <p:sldId id="5916" r:id="rId27"/>
    <p:sldId id="5917" r:id="rId28"/>
    <p:sldId id="5918" r:id="rId29"/>
    <p:sldId id="5919" r:id="rId30"/>
    <p:sldId id="5921" r:id="rId31"/>
    <p:sldId id="592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4752DA6-50A2-4D92-B9A0-5FAA70727BB9}">
          <p14:sldIdLst>
            <p14:sldId id="256"/>
            <p14:sldId id="271"/>
            <p14:sldId id="5908"/>
            <p14:sldId id="5922"/>
            <p14:sldId id="270"/>
            <p14:sldId id="257"/>
            <p14:sldId id="258"/>
            <p14:sldId id="264"/>
            <p14:sldId id="261"/>
            <p14:sldId id="262"/>
            <p14:sldId id="265"/>
            <p14:sldId id="263"/>
            <p14:sldId id="259"/>
            <p14:sldId id="260"/>
            <p14:sldId id="266"/>
            <p14:sldId id="268"/>
            <p14:sldId id="269"/>
            <p14:sldId id="267"/>
            <p14:sldId id="5909"/>
            <p14:sldId id="5910"/>
            <p14:sldId id="5911"/>
            <p14:sldId id="5912"/>
            <p14:sldId id="5913"/>
            <p14:sldId id="5914"/>
            <p14:sldId id="5915"/>
            <p14:sldId id="5916"/>
            <p14:sldId id="5917"/>
            <p14:sldId id="5918"/>
            <p14:sldId id="5919"/>
            <p14:sldId id="5921"/>
            <p14:sldId id="59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C92C6-1776-4BB1-AF7B-011A5B24B17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2F07BE06-A417-4A65-A24D-84698400EFF5}">
      <dgm:prSet phldrT="[Text]"/>
      <dgm:spPr/>
      <dgm:t>
        <a:bodyPr/>
        <a:lstStyle/>
        <a:p>
          <a:r>
            <a:rPr lang="de-CH" dirty="0"/>
            <a:t>ÜK Notebooks</a:t>
          </a:r>
        </a:p>
      </dgm:t>
    </dgm:pt>
    <dgm:pt modelId="{45AAEDC8-8015-486E-93F8-E62F13FBF6EC}" type="parTrans" cxnId="{395FB215-86E4-4658-B2EB-7004FABB8708}">
      <dgm:prSet/>
      <dgm:spPr/>
      <dgm:t>
        <a:bodyPr/>
        <a:lstStyle/>
        <a:p>
          <a:endParaRPr lang="de-CH"/>
        </a:p>
      </dgm:t>
    </dgm:pt>
    <dgm:pt modelId="{ED1AEFB8-DC04-41D2-B49A-E758B60E775A}" type="sibTrans" cxnId="{395FB215-86E4-4658-B2EB-7004FABB8708}">
      <dgm:prSet/>
      <dgm:spPr/>
      <dgm:t>
        <a:bodyPr/>
        <a:lstStyle/>
        <a:p>
          <a:endParaRPr lang="de-CH"/>
        </a:p>
      </dgm:t>
    </dgm:pt>
    <dgm:pt modelId="{0D2BB3AE-50F0-47CA-BD89-E54D06237AA2}">
      <dgm:prSet phldrT="[Text]"/>
      <dgm:spPr/>
      <dgm:t>
        <a:bodyPr/>
        <a:lstStyle/>
        <a:p>
          <a:endParaRPr lang="de-CH" dirty="0"/>
        </a:p>
      </dgm:t>
    </dgm:pt>
    <dgm:pt modelId="{7B2EB462-952F-4F78-A6E5-2D99AE232919}" type="parTrans" cxnId="{1A591742-4A8B-4440-AEDC-47E819667784}">
      <dgm:prSet/>
      <dgm:spPr/>
      <dgm:t>
        <a:bodyPr/>
        <a:lstStyle/>
        <a:p>
          <a:endParaRPr lang="de-CH"/>
        </a:p>
      </dgm:t>
    </dgm:pt>
    <dgm:pt modelId="{CD6294B3-C3FB-4F90-8025-C64A475513A8}" type="sibTrans" cxnId="{1A591742-4A8B-4440-AEDC-47E819667784}">
      <dgm:prSet/>
      <dgm:spPr/>
      <dgm:t>
        <a:bodyPr/>
        <a:lstStyle/>
        <a:p>
          <a:endParaRPr lang="de-CH"/>
        </a:p>
      </dgm:t>
    </dgm:pt>
    <dgm:pt modelId="{80AE6E38-B43D-458E-96EA-C8260EB8595A}">
      <dgm:prSet phldrT="[Text]"/>
      <dgm:spPr/>
      <dgm:t>
        <a:bodyPr/>
        <a:lstStyle/>
        <a:p>
          <a:r>
            <a:rPr lang="de-CH" dirty="0"/>
            <a:t>Plugins VS</a:t>
          </a:r>
        </a:p>
      </dgm:t>
    </dgm:pt>
    <dgm:pt modelId="{4350A5D5-2C70-4083-8292-9F9486686889}" type="parTrans" cxnId="{F1F9AF73-66DB-46F5-89A7-6B2AEE7F5A37}">
      <dgm:prSet/>
      <dgm:spPr/>
      <dgm:t>
        <a:bodyPr/>
        <a:lstStyle/>
        <a:p>
          <a:endParaRPr lang="de-CH"/>
        </a:p>
      </dgm:t>
    </dgm:pt>
    <dgm:pt modelId="{D82B2B07-EC08-44E7-8DD1-3B1869DE02D4}" type="sibTrans" cxnId="{F1F9AF73-66DB-46F5-89A7-6B2AEE7F5A37}">
      <dgm:prSet/>
      <dgm:spPr/>
      <dgm:t>
        <a:bodyPr/>
        <a:lstStyle/>
        <a:p>
          <a:endParaRPr lang="de-CH"/>
        </a:p>
      </dgm:t>
    </dgm:pt>
    <dgm:pt modelId="{45C52F81-BBE8-4FFB-B324-8ADA9E5BCA63}">
      <dgm:prSet phldrT="[Text]"/>
      <dgm:spPr/>
      <dgm:t>
        <a:bodyPr/>
        <a:lstStyle/>
        <a:p>
          <a:endParaRPr lang="de-CH" dirty="0"/>
        </a:p>
      </dgm:t>
    </dgm:pt>
    <dgm:pt modelId="{ED20A3CA-9503-4B58-BA4A-5D4485921035}" type="parTrans" cxnId="{A01F507C-CC17-48D2-A5F9-F7CE02EFEF7C}">
      <dgm:prSet/>
      <dgm:spPr/>
      <dgm:t>
        <a:bodyPr/>
        <a:lstStyle/>
        <a:p>
          <a:endParaRPr lang="de-CH"/>
        </a:p>
      </dgm:t>
    </dgm:pt>
    <dgm:pt modelId="{1E111B1E-09AD-48F4-A7A7-FA89184529E3}" type="sibTrans" cxnId="{A01F507C-CC17-48D2-A5F9-F7CE02EFEF7C}">
      <dgm:prSet/>
      <dgm:spPr/>
      <dgm:t>
        <a:bodyPr/>
        <a:lstStyle/>
        <a:p>
          <a:endParaRPr lang="de-CH"/>
        </a:p>
      </dgm:t>
    </dgm:pt>
    <dgm:pt modelId="{2F55A9E6-8478-4118-B762-12E824B7E931}">
      <dgm:prSet phldrT="[Text]"/>
      <dgm:spPr/>
      <dgm:t>
        <a:bodyPr/>
        <a:lstStyle/>
        <a:p>
          <a:r>
            <a:rPr lang="de-CH" dirty="0"/>
            <a:t>Pandora</a:t>
          </a:r>
        </a:p>
      </dgm:t>
    </dgm:pt>
    <dgm:pt modelId="{83121222-C30A-4B88-8345-2F106A43274A}" type="parTrans" cxnId="{454E3DB1-74CE-4EB8-8B81-C5A1B75F2E10}">
      <dgm:prSet/>
      <dgm:spPr/>
      <dgm:t>
        <a:bodyPr/>
        <a:lstStyle/>
        <a:p>
          <a:endParaRPr lang="de-CH"/>
        </a:p>
      </dgm:t>
    </dgm:pt>
    <dgm:pt modelId="{69861436-219B-49C9-A717-DF23BBA3CCC0}" type="sibTrans" cxnId="{454E3DB1-74CE-4EB8-8B81-C5A1B75F2E10}">
      <dgm:prSet/>
      <dgm:spPr/>
      <dgm:t>
        <a:bodyPr/>
        <a:lstStyle/>
        <a:p>
          <a:endParaRPr lang="de-CH"/>
        </a:p>
      </dgm:t>
    </dgm:pt>
    <dgm:pt modelId="{F60A554B-A5D0-417A-BEED-408531EDACC4}">
      <dgm:prSet phldrT="[Text]"/>
      <dgm:spPr/>
      <dgm:t>
        <a:bodyPr/>
        <a:lstStyle/>
        <a:p>
          <a:r>
            <a:rPr lang="de-CH" dirty="0"/>
            <a:t>Mittag</a:t>
          </a:r>
        </a:p>
      </dgm:t>
    </dgm:pt>
    <dgm:pt modelId="{19906BB9-B3FC-4E7B-8C9D-D6629A220D3D}" type="parTrans" cxnId="{DDC4E8A4-5C16-4E71-AD4D-898999DB5492}">
      <dgm:prSet/>
      <dgm:spPr/>
      <dgm:t>
        <a:bodyPr/>
        <a:lstStyle/>
        <a:p>
          <a:endParaRPr lang="de-CH"/>
        </a:p>
      </dgm:t>
    </dgm:pt>
    <dgm:pt modelId="{9FC96908-44F3-469D-9FD1-E60CC2A1CAD6}" type="sibTrans" cxnId="{DDC4E8A4-5C16-4E71-AD4D-898999DB5492}">
      <dgm:prSet/>
      <dgm:spPr/>
      <dgm:t>
        <a:bodyPr/>
        <a:lstStyle/>
        <a:p>
          <a:endParaRPr lang="de-CH"/>
        </a:p>
      </dgm:t>
    </dgm:pt>
    <dgm:pt modelId="{B252F3D1-6442-45C3-812B-35A58645206E}">
      <dgm:prSet phldrT="[Text]"/>
      <dgm:spPr/>
      <dgm:t>
        <a:bodyPr/>
        <a:lstStyle/>
        <a:p>
          <a:endParaRPr lang="de-CH" dirty="0"/>
        </a:p>
      </dgm:t>
    </dgm:pt>
    <dgm:pt modelId="{F11D9823-8BD8-44E2-A2F9-49B8D9C88F26}" type="parTrans" cxnId="{0B18A434-56E0-44CB-861F-035AB87E82C5}">
      <dgm:prSet/>
      <dgm:spPr/>
      <dgm:t>
        <a:bodyPr/>
        <a:lstStyle/>
        <a:p>
          <a:endParaRPr lang="de-CH"/>
        </a:p>
      </dgm:t>
    </dgm:pt>
    <dgm:pt modelId="{E6AC00DA-2ACC-4649-9334-E01E81B7678B}" type="sibTrans" cxnId="{0B18A434-56E0-44CB-861F-035AB87E82C5}">
      <dgm:prSet/>
      <dgm:spPr/>
      <dgm:t>
        <a:bodyPr/>
        <a:lstStyle/>
        <a:p>
          <a:endParaRPr lang="de-CH"/>
        </a:p>
      </dgm:t>
    </dgm:pt>
    <dgm:pt modelId="{A2273E64-FED2-48B1-AEE0-3B8C62B4F704}">
      <dgm:prSet phldrT="[Text]"/>
      <dgm:spPr/>
      <dgm:t>
        <a:bodyPr/>
        <a:lstStyle/>
        <a:p>
          <a:r>
            <a:rPr lang="de-CH" dirty="0" err="1"/>
            <a:t>Kahoot</a:t>
          </a:r>
          <a:endParaRPr lang="de-CH" dirty="0"/>
        </a:p>
      </dgm:t>
    </dgm:pt>
    <dgm:pt modelId="{AFC3B778-CF44-46A0-9384-9FBB022C11BC}" type="parTrans" cxnId="{D724FE16-E144-4707-862F-1876CF1895CA}">
      <dgm:prSet/>
      <dgm:spPr/>
      <dgm:t>
        <a:bodyPr/>
        <a:lstStyle/>
        <a:p>
          <a:endParaRPr lang="de-CH"/>
        </a:p>
      </dgm:t>
    </dgm:pt>
    <dgm:pt modelId="{47811ED4-1360-469C-BB07-3898FF301FC3}" type="sibTrans" cxnId="{D724FE16-E144-4707-862F-1876CF1895CA}">
      <dgm:prSet/>
      <dgm:spPr/>
      <dgm:t>
        <a:bodyPr/>
        <a:lstStyle/>
        <a:p>
          <a:endParaRPr lang="de-CH"/>
        </a:p>
      </dgm:t>
    </dgm:pt>
    <dgm:pt modelId="{3EAD8F00-8293-4267-9BB0-8D3E844C04E9}">
      <dgm:prSet phldrT="[Text]"/>
      <dgm:spPr/>
      <dgm:t>
        <a:bodyPr/>
        <a:lstStyle/>
        <a:p>
          <a:r>
            <a:rPr lang="de-CH" dirty="0"/>
            <a:t>Sonstiges</a:t>
          </a:r>
        </a:p>
      </dgm:t>
    </dgm:pt>
    <dgm:pt modelId="{2C37518A-3131-462C-A186-DB9542A6D3C7}" type="parTrans" cxnId="{5F8E636D-D60E-4F33-A72E-0CE000CB20DD}">
      <dgm:prSet/>
      <dgm:spPr/>
      <dgm:t>
        <a:bodyPr/>
        <a:lstStyle/>
        <a:p>
          <a:endParaRPr lang="de-CH"/>
        </a:p>
      </dgm:t>
    </dgm:pt>
    <dgm:pt modelId="{0092F57C-CE4C-4CFE-B46B-EC4CDF44BC70}" type="sibTrans" cxnId="{5F8E636D-D60E-4F33-A72E-0CE000CB20DD}">
      <dgm:prSet/>
      <dgm:spPr/>
      <dgm:t>
        <a:bodyPr/>
        <a:lstStyle/>
        <a:p>
          <a:endParaRPr lang="de-CH"/>
        </a:p>
      </dgm:t>
    </dgm:pt>
    <dgm:pt modelId="{B78A198D-9D03-4C4C-965C-83116D9BD703}" type="pres">
      <dgm:prSet presAssocID="{76DC92C6-1776-4BB1-AF7B-011A5B24B17B}" presName="Name0" presStyleCnt="0">
        <dgm:presLayoutVars>
          <dgm:dir/>
          <dgm:resizeHandles/>
        </dgm:presLayoutVars>
      </dgm:prSet>
      <dgm:spPr/>
    </dgm:pt>
    <dgm:pt modelId="{061A1026-7BCE-4C90-B5F1-63376AC1CE7D}" type="pres">
      <dgm:prSet presAssocID="{2F07BE06-A417-4A65-A24D-84698400EFF5}" presName="compNode" presStyleCnt="0"/>
      <dgm:spPr/>
    </dgm:pt>
    <dgm:pt modelId="{4C4D67EA-96AE-4FAC-8196-BA9C88E5C1F0}" type="pres">
      <dgm:prSet presAssocID="{2F07BE06-A417-4A65-A24D-84698400EFF5}" presName="dummyConnPt" presStyleCnt="0"/>
      <dgm:spPr/>
    </dgm:pt>
    <dgm:pt modelId="{BB18CDC6-73CA-4E90-8EEB-E606F07FE73F}" type="pres">
      <dgm:prSet presAssocID="{2F07BE06-A417-4A65-A24D-84698400EFF5}" presName="node" presStyleLbl="node1" presStyleIdx="0" presStyleCnt="9">
        <dgm:presLayoutVars>
          <dgm:bulletEnabled val="1"/>
        </dgm:presLayoutVars>
      </dgm:prSet>
      <dgm:spPr/>
    </dgm:pt>
    <dgm:pt modelId="{929DB12D-5724-4037-9AFC-73AD0121F86E}" type="pres">
      <dgm:prSet presAssocID="{ED1AEFB8-DC04-41D2-B49A-E758B60E775A}" presName="sibTrans" presStyleLbl="bgSibTrans2D1" presStyleIdx="0" presStyleCnt="8"/>
      <dgm:spPr/>
    </dgm:pt>
    <dgm:pt modelId="{A892A488-A695-45A4-8030-6BB9C94CF63D}" type="pres">
      <dgm:prSet presAssocID="{0D2BB3AE-50F0-47CA-BD89-E54D06237AA2}" presName="compNode" presStyleCnt="0"/>
      <dgm:spPr/>
    </dgm:pt>
    <dgm:pt modelId="{682E38ED-F158-441E-AAAD-88A40175C8FE}" type="pres">
      <dgm:prSet presAssocID="{0D2BB3AE-50F0-47CA-BD89-E54D06237AA2}" presName="dummyConnPt" presStyleCnt="0"/>
      <dgm:spPr/>
    </dgm:pt>
    <dgm:pt modelId="{532ADC93-6F81-4405-9A48-A6EE068D3C13}" type="pres">
      <dgm:prSet presAssocID="{0D2BB3AE-50F0-47CA-BD89-E54D06237AA2}" presName="node" presStyleLbl="node1" presStyleIdx="1" presStyleCnt="9">
        <dgm:presLayoutVars>
          <dgm:bulletEnabled val="1"/>
        </dgm:presLayoutVars>
      </dgm:prSet>
      <dgm:spPr/>
    </dgm:pt>
    <dgm:pt modelId="{52467820-F05F-4C6B-A49F-CC2B0AACCFC1}" type="pres">
      <dgm:prSet presAssocID="{CD6294B3-C3FB-4F90-8025-C64A475513A8}" presName="sibTrans" presStyleLbl="bgSibTrans2D1" presStyleIdx="1" presStyleCnt="8"/>
      <dgm:spPr/>
    </dgm:pt>
    <dgm:pt modelId="{54138EFD-391A-42C9-9E68-1D3A98992A3C}" type="pres">
      <dgm:prSet presAssocID="{80AE6E38-B43D-458E-96EA-C8260EB8595A}" presName="compNode" presStyleCnt="0"/>
      <dgm:spPr/>
    </dgm:pt>
    <dgm:pt modelId="{862872CC-DB19-474A-A088-8CD0FE989F4C}" type="pres">
      <dgm:prSet presAssocID="{80AE6E38-B43D-458E-96EA-C8260EB8595A}" presName="dummyConnPt" presStyleCnt="0"/>
      <dgm:spPr/>
    </dgm:pt>
    <dgm:pt modelId="{9ED1103B-80D4-41B7-8CA1-EBD2FBFA3A23}" type="pres">
      <dgm:prSet presAssocID="{80AE6E38-B43D-458E-96EA-C8260EB8595A}" presName="node" presStyleLbl="node1" presStyleIdx="2" presStyleCnt="9">
        <dgm:presLayoutVars>
          <dgm:bulletEnabled val="1"/>
        </dgm:presLayoutVars>
      </dgm:prSet>
      <dgm:spPr/>
    </dgm:pt>
    <dgm:pt modelId="{B64F7F1F-309D-436A-9768-9B8346AD019A}" type="pres">
      <dgm:prSet presAssocID="{D82B2B07-EC08-44E7-8DD1-3B1869DE02D4}" presName="sibTrans" presStyleLbl="bgSibTrans2D1" presStyleIdx="2" presStyleCnt="8"/>
      <dgm:spPr/>
    </dgm:pt>
    <dgm:pt modelId="{5A33D847-AD53-4D48-8E04-814AEC849B43}" type="pres">
      <dgm:prSet presAssocID="{45C52F81-BBE8-4FFB-B324-8ADA9E5BCA63}" presName="compNode" presStyleCnt="0"/>
      <dgm:spPr/>
    </dgm:pt>
    <dgm:pt modelId="{7B299418-5782-450A-AF9E-80EDDC49E6F4}" type="pres">
      <dgm:prSet presAssocID="{45C52F81-BBE8-4FFB-B324-8ADA9E5BCA63}" presName="dummyConnPt" presStyleCnt="0"/>
      <dgm:spPr/>
    </dgm:pt>
    <dgm:pt modelId="{AD34B393-FCBB-411C-8BFB-83B229E3D675}" type="pres">
      <dgm:prSet presAssocID="{45C52F81-BBE8-4FFB-B324-8ADA9E5BCA63}" presName="node" presStyleLbl="node1" presStyleIdx="3" presStyleCnt="9">
        <dgm:presLayoutVars>
          <dgm:bulletEnabled val="1"/>
        </dgm:presLayoutVars>
      </dgm:prSet>
      <dgm:spPr/>
    </dgm:pt>
    <dgm:pt modelId="{A8EFF35B-A7A1-4E3F-B77B-EB45859BAE5A}" type="pres">
      <dgm:prSet presAssocID="{1E111B1E-09AD-48F4-A7A7-FA89184529E3}" presName="sibTrans" presStyleLbl="bgSibTrans2D1" presStyleIdx="3" presStyleCnt="8"/>
      <dgm:spPr/>
    </dgm:pt>
    <dgm:pt modelId="{35F82A88-5C74-4BEF-83A4-5EBA60F1CB37}" type="pres">
      <dgm:prSet presAssocID="{2F55A9E6-8478-4118-B762-12E824B7E931}" presName="compNode" presStyleCnt="0"/>
      <dgm:spPr/>
    </dgm:pt>
    <dgm:pt modelId="{359B58E6-623D-4C4C-8D0A-4D8AFA64A1C5}" type="pres">
      <dgm:prSet presAssocID="{2F55A9E6-8478-4118-B762-12E824B7E931}" presName="dummyConnPt" presStyleCnt="0"/>
      <dgm:spPr/>
    </dgm:pt>
    <dgm:pt modelId="{C6BDA13D-C3B5-42EC-94A2-D035E1E840C1}" type="pres">
      <dgm:prSet presAssocID="{2F55A9E6-8478-4118-B762-12E824B7E931}" presName="node" presStyleLbl="node1" presStyleIdx="4" presStyleCnt="9">
        <dgm:presLayoutVars>
          <dgm:bulletEnabled val="1"/>
        </dgm:presLayoutVars>
      </dgm:prSet>
      <dgm:spPr/>
    </dgm:pt>
    <dgm:pt modelId="{7FC8257D-F180-4B2D-B167-AC2561AD26D3}" type="pres">
      <dgm:prSet presAssocID="{69861436-219B-49C9-A717-DF23BBA3CCC0}" presName="sibTrans" presStyleLbl="bgSibTrans2D1" presStyleIdx="4" presStyleCnt="8"/>
      <dgm:spPr/>
    </dgm:pt>
    <dgm:pt modelId="{7F186D98-BC7D-4827-83B3-B69506807F52}" type="pres">
      <dgm:prSet presAssocID="{F60A554B-A5D0-417A-BEED-408531EDACC4}" presName="compNode" presStyleCnt="0"/>
      <dgm:spPr/>
    </dgm:pt>
    <dgm:pt modelId="{E53B8D53-CDB0-47E1-A34A-D3ABD47A2356}" type="pres">
      <dgm:prSet presAssocID="{F60A554B-A5D0-417A-BEED-408531EDACC4}" presName="dummyConnPt" presStyleCnt="0"/>
      <dgm:spPr/>
    </dgm:pt>
    <dgm:pt modelId="{14AB67CF-D0D3-41E4-835A-E2FD83118EC5}" type="pres">
      <dgm:prSet presAssocID="{F60A554B-A5D0-417A-BEED-408531EDACC4}" presName="node" presStyleLbl="node1" presStyleIdx="5" presStyleCnt="9">
        <dgm:presLayoutVars>
          <dgm:bulletEnabled val="1"/>
        </dgm:presLayoutVars>
      </dgm:prSet>
      <dgm:spPr/>
    </dgm:pt>
    <dgm:pt modelId="{6BA7542F-1123-41C7-BC0A-C603781BDEB2}" type="pres">
      <dgm:prSet presAssocID="{9FC96908-44F3-469D-9FD1-E60CC2A1CAD6}" presName="sibTrans" presStyleLbl="bgSibTrans2D1" presStyleIdx="5" presStyleCnt="8"/>
      <dgm:spPr/>
    </dgm:pt>
    <dgm:pt modelId="{E61EDD38-8E89-4881-B49E-4CDF96BEEDEC}" type="pres">
      <dgm:prSet presAssocID="{B252F3D1-6442-45C3-812B-35A58645206E}" presName="compNode" presStyleCnt="0"/>
      <dgm:spPr/>
    </dgm:pt>
    <dgm:pt modelId="{629C3A7A-8639-41FC-BC4E-4F876CFC0551}" type="pres">
      <dgm:prSet presAssocID="{B252F3D1-6442-45C3-812B-35A58645206E}" presName="dummyConnPt" presStyleCnt="0"/>
      <dgm:spPr/>
    </dgm:pt>
    <dgm:pt modelId="{3282918F-7245-4A9F-88C6-EDAD2C994563}" type="pres">
      <dgm:prSet presAssocID="{B252F3D1-6442-45C3-812B-35A58645206E}" presName="node" presStyleLbl="node1" presStyleIdx="6" presStyleCnt="9">
        <dgm:presLayoutVars>
          <dgm:bulletEnabled val="1"/>
        </dgm:presLayoutVars>
      </dgm:prSet>
      <dgm:spPr/>
    </dgm:pt>
    <dgm:pt modelId="{CB6AB3D9-DF27-46A3-B67D-DEDE02F30703}" type="pres">
      <dgm:prSet presAssocID="{E6AC00DA-2ACC-4649-9334-E01E81B7678B}" presName="sibTrans" presStyleLbl="bgSibTrans2D1" presStyleIdx="6" presStyleCnt="8"/>
      <dgm:spPr/>
    </dgm:pt>
    <dgm:pt modelId="{E7C7B3D3-36C1-4100-889D-C2FFB30B5C39}" type="pres">
      <dgm:prSet presAssocID="{A2273E64-FED2-48B1-AEE0-3B8C62B4F704}" presName="compNode" presStyleCnt="0"/>
      <dgm:spPr/>
    </dgm:pt>
    <dgm:pt modelId="{AB371D68-9152-49D2-BCCF-E837719D963F}" type="pres">
      <dgm:prSet presAssocID="{A2273E64-FED2-48B1-AEE0-3B8C62B4F704}" presName="dummyConnPt" presStyleCnt="0"/>
      <dgm:spPr/>
    </dgm:pt>
    <dgm:pt modelId="{C8D46D4E-ECC8-4CD9-BC35-E623FEF250D3}" type="pres">
      <dgm:prSet presAssocID="{A2273E64-FED2-48B1-AEE0-3B8C62B4F704}" presName="node" presStyleLbl="node1" presStyleIdx="7" presStyleCnt="9">
        <dgm:presLayoutVars>
          <dgm:bulletEnabled val="1"/>
        </dgm:presLayoutVars>
      </dgm:prSet>
      <dgm:spPr/>
    </dgm:pt>
    <dgm:pt modelId="{AC1294A3-A5CD-4058-89CC-0886E3D02D98}" type="pres">
      <dgm:prSet presAssocID="{47811ED4-1360-469C-BB07-3898FF301FC3}" presName="sibTrans" presStyleLbl="bgSibTrans2D1" presStyleIdx="7" presStyleCnt="8"/>
      <dgm:spPr/>
    </dgm:pt>
    <dgm:pt modelId="{BE4FCD79-2EC8-4381-B2C2-828C4C21B38E}" type="pres">
      <dgm:prSet presAssocID="{3EAD8F00-8293-4267-9BB0-8D3E844C04E9}" presName="compNode" presStyleCnt="0"/>
      <dgm:spPr/>
    </dgm:pt>
    <dgm:pt modelId="{F13971CE-A49B-431D-AE61-5ADB0D7E8542}" type="pres">
      <dgm:prSet presAssocID="{3EAD8F00-8293-4267-9BB0-8D3E844C04E9}" presName="dummyConnPt" presStyleCnt="0"/>
      <dgm:spPr/>
    </dgm:pt>
    <dgm:pt modelId="{FD48EF3E-6AEB-4D3B-8E3B-D76493764896}" type="pres">
      <dgm:prSet presAssocID="{3EAD8F00-8293-4267-9BB0-8D3E844C04E9}" presName="node" presStyleLbl="node1" presStyleIdx="8" presStyleCnt="9">
        <dgm:presLayoutVars>
          <dgm:bulletEnabled val="1"/>
        </dgm:presLayoutVars>
      </dgm:prSet>
      <dgm:spPr/>
    </dgm:pt>
  </dgm:ptLst>
  <dgm:cxnLst>
    <dgm:cxn modelId="{B95CD50F-A5B0-4F50-B145-C3372CCB4FA7}" type="presOf" srcId="{80AE6E38-B43D-458E-96EA-C8260EB8595A}" destId="{9ED1103B-80D4-41B7-8CA1-EBD2FBFA3A23}" srcOrd="0" destOrd="0" presId="urn:microsoft.com/office/officeart/2005/8/layout/bProcess4"/>
    <dgm:cxn modelId="{395FB215-86E4-4658-B2EB-7004FABB8708}" srcId="{76DC92C6-1776-4BB1-AF7B-011A5B24B17B}" destId="{2F07BE06-A417-4A65-A24D-84698400EFF5}" srcOrd="0" destOrd="0" parTransId="{45AAEDC8-8015-486E-93F8-E62F13FBF6EC}" sibTransId="{ED1AEFB8-DC04-41D2-B49A-E758B60E775A}"/>
    <dgm:cxn modelId="{D724FE16-E144-4707-862F-1876CF1895CA}" srcId="{76DC92C6-1776-4BB1-AF7B-011A5B24B17B}" destId="{A2273E64-FED2-48B1-AEE0-3B8C62B4F704}" srcOrd="7" destOrd="0" parTransId="{AFC3B778-CF44-46A0-9384-9FBB022C11BC}" sibTransId="{47811ED4-1360-469C-BB07-3898FF301FC3}"/>
    <dgm:cxn modelId="{0CDAC31A-AB83-40AB-9AEC-67E1AAB0796D}" type="presOf" srcId="{2F07BE06-A417-4A65-A24D-84698400EFF5}" destId="{BB18CDC6-73CA-4E90-8EEB-E606F07FE73F}" srcOrd="0" destOrd="0" presId="urn:microsoft.com/office/officeart/2005/8/layout/bProcess4"/>
    <dgm:cxn modelId="{9F2E8327-CFA6-44FF-8F1D-060F4EC251C9}" type="presOf" srcId="{E6AC00DA-2ACC-4649-9334-E01E81B7678B}" destId="{CB6AB3D9-DF27-46A3-B67D-DEDE02F30703}" srcOrd="0" destOrd="0" presId="urn:microsoft.com/office/officeart/2005/8/layout/bProcess4"/>
    <dgm:cxn modelId="{CAC4EE2F-D4B8-435A-B689-93A22FB9C684}" type="presOf" srcId="{ED1AEFB8-DC04-41D2-B49A-E758B60E775A}" destId="{929DB12D-5724-4037-9AFC-73AD0121F86E}" srcOrd="0" destOrd="0" presId="urn:microsoft.com/office/officeart/2005/8/layout/bProcess4"/>
    <dgm:cxn modelId="{0B18A434-56E0-44CB-861F-035AB87E82C5}" srcId="{76DC92C6-1776-4BB1-AF7B-011A5B24B17B}" destId="{B252F3D1-6442-45C3-812B-35A58645206E}" srcOrd="6" destOrd="0" parTransId="{F11D9823-8BD8-44E2-A2F9-49B8D9C88F26}" sibTransId="{E6AC00DA-2ACC-4649-9334-E01E81B7678B}"/>
    <dgm:cxn modelId="{77E2563C-61AD-4AA7-BD72-E127C0405947}" type="presOf" srcId="{47811ED4-1360-469C-BB07-3898FF301FC3}" destId="{AC1294A3-A5CD-4058-89CC-0886E3D02D98}" srcOrd="0" destOrd="0" presId="urn:microsoft.com/office/officeart/2005/8/layout/bProcess4"/>
    <dgm:cxn modelId="{71134B61-BF98-4A43-86AC-5EB6E419BDA9}" type="presOf" srcId="{1E111B1E-09AD-48F4-A7A7-FA89184529E3}" destId="{A8EFF35B-A7A1-4E3F-B77B-EB45859BAE5A}" srcOrd="0" destOrd="0" presId="urn:microsoft.com/office/officeart/2005/8/layout/bProcess4"/>
    <dgm:cxn modelId="{1A591742-4A8B-4440-AEDC-47E819667784}" srcId="{76DC92C6-1776-4BB1-AF7B-011A5B24B17B}" destId="{0D2BB3AE-50F0-47CA-BD89-E54D06237AA2}" srcOrd="1" destOrd="0" parTransId="{7B2EB462-952F-4F78-A6E5-2D99AE232919}" sibTransId="{CD6294B3-C3FB-4F90-8025-C64A475513A8}"/>
    <dgm:cxn modelId="{5DC0E349-1FEC-47BE-9D06-E71A0EC4A610}" type="presOf" srcId="{69861436-219B-49C9-A717-DF23BBA3CCC0}" destId="{7FC8257D-F180-4B2D-B167-AC2561AD26D3}" srcOrd="0" destOrd="0" presId="urn:microsoft.com/office/officeart/2005/8/layout/bProcess4"/>
    <dgm:cxn modelId="{5F8E636D-D60E-4F33-A72E-0CE000CB20DD}" srcId="{76DC92C6-1776-4BB1-AF7B-011A5B24B17B}" destId="{3EAD8F00-8293-4267-9BB0-8D3E844C04E9}" srcOrd="8" destOrd="0" parTransId="{2C37518A-3131-462C-A186-DB9542A6D3C7}" sibTransId="{0092F57C-CE4C-4CFE-B46B-EC4CDF44BC70}"/>
    <dgm:cxn modelId="{8D8A2F4E-66D5-4154-952C-AE4D55744E09}" type="presOf" srcId="{45C52F81-BBE8-4FFB-B324-8ADA9E5BCA63}" destId="{AD34B393-FCBB-411C-8BFB-83B229E3D675}" srcOrd="0" destOrd="0" presId="urn:microsoft.com/office/officeart/2005/8/layout/bProcess4"/>
    <dgm:cxn modelId="{56F5B152-2F9C-46DF-AA11-C62AD8815AFD}" type="presOf" srcId="{A2273E64-FED2-48B1-AEE0-3B8C62B4F704}" destId="{C8D46D4E-ECC8-4CD9-BC35-E623FEF250D3}" srcOrd="0" destOrd="0" presId="urn:microsoft.com/office/officeart/2005/8/layout/bProcess4"/>
    <dgm:cxn modelId="{F1F9AF73-66DB-46F5-89A7-6B2AEE7F5A37}" srcId="{76DC92C6-1776-4BB1-AF7B-011A5B24B17B}" destId="{80AE6E38-B43D-458E-96EA-C8260EB8595A}" srcOrd="2" destOrd="0" parTransId="{4350A5D5-2C70-4083-8292-9F9486686889}" sibTransId="{D82B2B07-EC08-44E7-8DD1-3B1869DE02D4}"/>
    <dgm:cxn modelId="{B8C9D059-2354-43D0-818F-3533B133979C}" type="presOf" srcId="{F60A554B-A5D0-417A-BEED-408531EDACC4}" destId="{14AB67CF-D0D3-41E4-835A-E2FD83118EC5}" srcOrd="0" destOrd="0" presId="urn:microsoft.com/office/officeart/2005/8/layout/bProcess4"/>
    <dgm:cxn modelId="{A01F507C-CC17-48D2-A5F9-F7CE02EFEF7C}" srcId="{76DC92C6-1776-4BB1-AF7B-011A5B24B17B}" destId="{45C52F81-BBE8-4FFB-B324-8ADA9E5BCA63}" srcOrd="3" destOrd="0" parTransId="{ED20A3CA-9503-4B58-BA4A-5D4485921035}" sibTransId="{1E111B1E-09AD-48F4-A7A7-FA89184529E3}"/>
    <dgm:cxn modelId="{03570F9D-B0DC-4748-895D-BD89465D4440}" type="presOf" srcId="{B252F3D1-6442-45C3-812B-35A58645206E}" destId="{3282918F-7245-4A9F-88C6-EDAD2C994563}" srcOrd="0" destOrd="0" presId="urn:microsoft.com/office/officeart/2005/8/layout/bProcess4"/>
    <dgm:cxn modelId="{DDC4E8A4-5C16-4E71-AD4D-898999DB5492}" srcId="{76DC92C6-1776-4BB1-AF7B-011A5B24B17B}" destId="{F60A554B-A5D0-417A-BEED-408531EDACC4}" srcOrd="5" destOrd="0" parTransId="{19906BB9-B3FC-4E7B-8C9D-D6629A220D3D}" sibTransId="{9FC96908-44F3-469D-9FD1-E60CC2A1CAD6}"/>
    <dgm:cxn modelId="{0ACC34A8-8DCC-4E73-A363-1497F2FCA940}" type="presOf" srcId="{2F55A9E6-8478-4118-B762-12E824B7E931}" destId="{C6BDA13D-C3B5-42EC-94A2-D035E1E840C1}" srcOrd="0" destOrd="0" presId="urn:microsoft.com/office/officeart/2005/8/layout/bProcess4"/>
    <dgm:cxn modelId="{454E3DB1-74CE-4EB8-8B81-C5A1B75F2E10}" srcId="{76DC92C6-1776-4BB1-AF7B-011A5B24B17B}" destId="{2F55A9E6-8478-4118-B762-12E824B7E931}" srcOrd="4" destOrd="0" parTransId="{83121222-C30A-4B88-8345-2F106A43274A}" sibTransId="{69861436-219B-49C9-A717-DF23BBA3CCC0}"/>
    <dgm:cxn modelId="{5D7420BB-44E9-4CFD-BD2E-3584CF31840B}" type="presOf" srcId="{3EAD8F00-8293-4267-9BB0-8D3E844C04E9}" destId="{FD48EF3E-6AEB-4D3B-8E3B-D76493764896}" srcOrd="0" destOrd="0" presId="urn:microsoft.com/office/officeart/2005/8/layout/bProcess4"/>
    <dgm:cxn modelId="{80D886BC-8393-4983-B440-801AD845F035}" type="presOf" srcId="{9FC96908-44F3-469D-9FD1-E60CC2A1CAD6}" destId="{6BA7542F-1123-41C7-BC0A-C603781BDEB2}" srcOrd="0" destOrd="0" presId="urn:microsoft.com/office/officeart/2005/8/layout/bProcess4"/>
    <dgm:cxn modelId="{DFC7DABE-2970-422E-98AC-0BBDB21B01BD}" type="presOf" srcId="{D82B2B07-EC08-44E7-8DD1-3B1869DE02D4}" destId="{B64F7F1F-309D-436A-9768-9B8346AD019A}" srcOrd="0" destOrd="0" presId="urn:microsoft.com/office/officeart/2005/8/layout/bProcess4"/>
    <dgm:cxn modelId="{7C8557CA-1A74-4F7E-B87B-1AF3546803E1}" type="presOf" srcId="{76DC92C6-1776-4BB1-AF7B-011A5B24B17B}" destId="{B78A198D-9D03-4C4C-965C-83116D9BD703}" srcOrd="0" destOrd="0" presId="urn:microsoft.com/office/officeart/2005/8/layout/bProcess4"/>
    <dgm:cxn modelId="{B047DDD7-306A-4F8A-9365-9678D1F90530}" type="presOf" srcId="{CD6294B3-C3FB-4F90-8025-C64A475513A8}" destId="{52467820-F05F-4C6B-A49F-CC2B0AACCFC1}" srcOrd="0" destOrd="0" presId="urn:microsoft.com/office/officeart/2005/8/layout/bProcess4"/>
    <dgm:cxn modelId="{CAC13AD9-4EF5-4424-AC97-5AB1E8FEC3D7}" type="presOf" srcId="{0D2BB3AE-50F0-47CA-BD89-E54D06237AA2}" destId="{532ADC93-6F81-4405-9A48-A6EE068D3C13}" srcOrd="0" destOrd="0" presId="urn:microsoft.com/office/officeart/2005/8/layout/bProcess4"/>
    <dgm:cxn modelId="{ED9C7C5C-5AF4-4857-8593-964C7A5590FA}" type="presParOf" srcId="{B78A198D-9D03-4C4C-965C-83116D9BD703}" destId="{061A1026-7BCE-4C90-B5F1-63376AC1CE7D}" srcOrd="0" destOrd="0" presId="urn:microsoft.com/office/officeart/2005/8/layout/bProcess4"/>
    <dgm:cxn modelId="{BE12401C-9DA9-475A-A6E4-E34DB82C6784}" type="presParOf" srcId="{061A1026-7BCE-4C90-B5F1-63376AC1CE7D}" destId="{4C4D67EA-96AE-4FAC-8196-BA9C88E5C1F0}" srcOrd="0" destOrd="0" presId="urn:microsoft.com/office/officeart/2005/8/layout/bProcess4"/>
    <dgm:cxn modelId="{258D4749-6ACC-4039-8BE8-F1C8820F433E}" type="presParOf" srcId="{061A1026-7BCE-4C90-B5F1-63376AC1CE7D}" destId="{BB18CDC6-73CA-4E90-8EEB-E606F07FE73F}" srcOrd="1" destOrd="0" presId="urn:microsoft.com/office/officeart/2005/8/layout/bProcess4"/>
    <dgm:cxn modelId="{8CB53209-D9E4-42FE-B1FB-30A7071FDFD7}" type="presParOf" srcId="{B78A198D-9D03-4C4C-965C-83116D9BD703}" destId="{929DB12D-5724-4037-9AFC-73AD0121F86E}" srcOrd="1" destOrd="0" presId="urn:microsoft.com/office/officeart/2005/8/layout/bProcess4"/>
    <dgm:cxn modelId="{8CDC0C79-57C0-4433-876B-B17544EBE539}" type="presParOf" srcId="{B78A198D-9D03-4C4C-965C-83116D9BD703}" destId="{A892A488-A695-45A4-8030-6BB9C94CF63D}" srcOrd="2" destOrd="0" presId="urn:microsoft.com/office/officeart/2005/8/layout/bProcess4"/>
    <dgm:cxn modelId="{F5EA23D8-25C2-4BD4-A3B5-ECBE7A72B42D}" type="presParOf" srcId="{A892A488-A695-45A4-8030-6BB9C94CF63D}" destId="{682E38ED-F158-441E-AAAD-88A40175C8FE}" srcOrd="0" destOrd="0" presId="urn:microsoft.com/office/officeart/2005/8/layout/bProcess4"/>
    <dgm:cxn modelId="{D304D6C6-7F11-4B3C-91F2-3283219D8ACF}" type="presParOf" srcId="{A892A488-A695-45A4-8030-6BB9C94CF63D}" destId="{532ADC93-6F81-4405-9A48-A6EE068D3C13}" srcOrd="1" destOrd="0" presId="urn:microsoft.com/office/officeart/2005/8/layout/bProcess4"/>
    <dgm:cxn modelId="{83F50536-085E-495B-8560-9FDC471934CB}" type="presParOf" srcId="{B78A198D-9D03-4C4C-965C-83116D9BD703}" destId="{52467820-F05F-4C6B-A49F-CC2B0AACCFC1}" srcOrd="3" destOrd="0" presId="urn:microsoft.com/office/officeart/2005/8/layout/bProcess4"/>
    <dgm:cxn modelId="{B8F24FB3-DA49-41F1-B057-D5281CD61201}" type="presParOf" srcId="{B78A198D-9D03-4C4C-965C-83116D9BD703}" destId="{54138EFD-391A-42C9-9E68-1D3A98992A3C}" srcOrd="4" destOrd="0" presId="urn:microsoft.com/office/officeart/2005/8/layout/bProcess4"/>
    <dgm:cxn modelId="{894B2523-5CD7-4E30-BD90-4B53FBB421FE}" type="presParOf" srcId="{54138EFD-391A-42C9-9E68-1D3A98992A3C}" destId="{862872CC-DB19-474A-A088-8CD0FE989F4C}" srcOrd="0" destOrd="0" presId="urn:microsoft.com/office/officeart/2005/8/layout/bProcess4"/>
    <dgm:cxn modelId="{34FE0854-C9BA-4FB1-B007-4A4C3B56642D}" type="presParOf" srcId="{54138EFD-391A-42C9-9E68-1D3A98992A3C}" destId="{9ED1103B-80D4-41B7-8CA1-EBD2FBFA3A23}" srcOrd="1" destOrd="0" presId="urn:microsoft.com/office/officeart/2005/8/layout/bProcess4"/>
    <dgm:cxn modelId="{F20FE7B1-B495-4E19-80C6-4EC8F777BFD0}" type="presParOf" srcId="{B78A198D-9D03-4C4C-965C-83116D9BD703}" destId="{B64F7F1F-309D-436A-9768-9B8346AD019A}" srcOrd="5" destOrd="0" presId="urn:microsoft.com/office/officeart/2005/8/layout/bProcess4"/>
    <dgm:cxn modelId="{51321F9B-1B29-4F5C-8832-5CD736BB0D35}" type="presParOf" srcId="{B78A198D-9D03-4C4C-965C-83116D9BD703}" destId="{5A33D847-AD53-4D48-8E04-814AEC849B43}" srcOrd="6" destOrd="0" presId="urn:microsoft.com/office/officeart/2005/8/layout/bProcess4"/>
    <dgm:cxn modelId="{9796203C-BB2E-4178-A98E-30442A4D5A90}" type="presParOf" srcId="{5A33D847-AD53-4D48-8E04-814AEC849B43}" destId="{7B299418-5782-450A-AF9E-80EDDC49E6F4}" srcOrd="0" destOrd="0" presId="urn:microsoft.com/office/officeart/2005/8/layout/bProcess4"/>
    <dgm:cxn modelId="{3DD50232-F09E-4E42-948A-21EE8DBD6A23}" type="presParOf" srcId="{5A33D847-AD53-4D48-8E04-814AEC849B43}" destId="{AD34B393-FCBB-411C-8BFB-83B229E3D675}" srcOrd="1" destOrd="0" presId="urn:microsoft.com/office/officeart/2005/8/layout/bProcess4"/>
    <dgm:cxn modelId="{739E3EEF-DC20-4FB4-8597-DAB507B795A3}" type="presParOf" srcId="{B78A198D-9D03-4C4C-965C-83116D9BD703}" destId="{A8EFF35B-A7A1-4E3F-B77B-EB45859BAE5A}" srcOrd="7" destOrd="0" presId="urn:microsoft.com/office/officeart/2005/8/layout/bProcess4"/>
    <dgm:cxn modelId="{71E51A71-600F-48D5-B6FE-E479FC442A9A}" type="presParOf" srcId="{B78A198D-9D03-4C4C-965C-83116D9BD703}" destId="{35F82A88-5C74-4BEF-83A4-5EBA60F1CB37}" srcOrd="8" destOrd="0" presId="urn:microsoft.com/office/officeart/2005/8/layout/bProcess4"/>
    <dgm:cxn modelId="{184F3AEE-86A5-4E3D-973E-2D980E8AF45E}" type="presParOf" srcId="{35F82A88-5C74-4BEF-83A4-5EBA60F1CB37}" destId="{359B58E6-623D-4C4C-8D0A-4D8AFA64A1C5}" srcOrd="0" destOrd="0" presId="urn:microsoft.com/office/officeart/2005/8/layout/bProcess4"/>
    <dgm:cxn modelId="{C9C4F804-4AB8-4C93-8381-8FB2614DEA06}" type="presParOf" srcId="{35F82A88-5C74-4BEF-83A4-5EBA60F1CB37}" destId="{C6BDA13D-C3B5-42EC-94A2-D035E1E840C1}" srcOrd="1" destOrd="0" presId="urn:microsoft.com/office/officeart/2005/8/layout/bProcess4"/>
    <dgm:cxn modelId="{32C656A4-0293-479C-B49C-9DDF586056D7}" type="presParOf" srcId="{B78A198D-9D03-4C4C-965C-83116D9BD703}" destId="{7FC8257D-F180-4B2D-B167-AC2561AD26D3}" srcOrd="9" destOrd="0" presId="urn:microsoft.com/office/officeart/2005/8/layout/bProcess4"/>
    <dgm:cxn modelId="{75A08750-75F3-44E9-8655-8C4FAE36E3F3}" type="presParOf" srcId="{B78A198D-9D03-4C4C-965C-83116D9BD703}" destId="{7F186D98-BC7D-4827-83B3-B69506807F52}" srcOrd="10" destOrd="0" presId="urn:microsoft.com/office/officeart/2005/8/layout/bProcess4"/>
    <dgm:cxn modelId="{46DC583B-6052-43A9-BAD8-A381D82AE029}" type="presParOf" srcId="{7F186D98-BC7D-4827-83B3-B69506807F52}" destId="{E53B8D53-CDB0-47E1-A34A-D3ABD47A2356}" srcOrd="0" destOrd="0" presId="urn:microsoft.com/office/officeart/2005/8/layout/bProcess4"/>
    <dgm:cxn modelId="{EAFA61BD-58AC-4982-88DB-67ED0CACA755}" type="presParOf" srcId="{7F186D98-BC7D-4827-83B3-B69506807F52}" destId="{14AB67CF-D0D3-41E4-835A-E2FD83118EC5}" srcOrd="1" destOrd="0" presId="urn:microsoft.com/office/officeart/2005/8/layout/bProcess4"/>
    <dgm:cxn modelId="{776D35A1-138E-4C11-8C43-EB5BA4078866}" type="presParOf" srcId="{B78A198D-9D03-4C4C-965C-83116D9BD703}" destId="{6BA7542F-1123-41C7-BC0A-C603781BDEB2}" srcOrd="11" destOrd="0" presId="urn:microsoft.com/office/officeart/2005/8/layout/bProcess4"/>
    <dgm:cxn modelId="{76D4A146-FEF8-4B09-8562-E265F79D37E1}" type="presParOf" srcId="{B78A198D-9D03-4C4C-965C-83116D9BD703}" destId="{E61EDD38-8E89-4881-B49E-4CDF96BEEDEC}" srcOrd="12" destOrd="0" presId="urn:microsoft.com/office/officeart/2005/8/layout/bProcess4"/>
    <dgm:cxn modelId="{7A7ACD91-A0BB-4146-B317-A775B2B240CD}" type="presParOf" srcId="{E61EDD38-8E89-4881-B49E-4CDF96BEEDEC}" destId="{629C3A7A-8639-41FC-BC4E-4F876CFC0551}" srcOrd="0" destOrd="0" presId="urn:microsoft.com/office/officeart/2005/8/layout/bProcess4"/>
    <dgm:cxn modelId="{9EA6B116-8C31-4BFC-91F3-0FA4F6C78F48}" type="presParOf" srcId="{E61EDD38-8E89-4881-B49E-4CDF96BEEDEC}" destId="{3282918F-7245-4A9F-88C6-EDAD2C994563}" srcOrd="1" destOrd="0" presId="urn:microsoft.com/office/officeart/2005/8/layout/bProcess4"/>
    <dgm:cxn modelId="{0E851FDA-3F1B-43C3-B70C-2C98B95D373C}" type="presParOf" srcId="{B78A198D-9D03-4C4C-965C-83116D9BD703}" destId="{CB6AB3D9-DF27-46A3-B67D-DEDE02F30703}" srcOrd="13" destOrd="0" presId="urn:microsoft.com/office/officeart/2005/8/layout/bProcess4"/>
    <dgm:cxn modelId="{DE686C46-68D3-4DB7-A15D-7AA4FF946715}" type="presParOf" srcId="{B78A198D-9D03-4C4C-965C-83116D9BD703}" destId="{E7C7B3D3-36C1-4100-889D-C2FFB30B5C39}" srcOrd="14" destOrd="0" presId="urn:microsoft.com/office/officeart/2005/8/layout/bProcess4"/>
    <dgm:cxn modelId="{B7DBC844-5B29-43E8-B2AE-4E9C0CAFC590}" type="presParOf" srcId="{E7C7B3D3-36C1-4100-889D-C2FFB30B5C39}" destId="{AB371D68-9152-49D2-BCCF-E837719D963F}" srcOrd="0" destOrd="0" presId="urn:microsoft.com/office/officeart/2005/8/layout/bProcess4"/>
    <dgm:cxn modelId="{BAE3A19A-153E-427A-8A09-E4872230689D}" type="presParOf" srcId="{E7C7B3D3-36C1-4100-889D-C2FFB30B5C39}" destId="{C8D46D4E-ECC8-4CD9-BC35-E623FEF250D3}" srcOrd="1" destOrd="0" presId="urn:microsoft.com/office/officeart/2005/8/layout/bProcess4"/>
    <dgm:cxn modelId="{01F504DA-B891-4175-83B1-4FCDDA724B5C}" type="presParOf" srcId="{B78A198D-9D03-4C4C-965C-83116D9BD703}" destId="{AC1294A3-A5CD-4058-89CC-0886E3D02D98}" srcOrd="15" destOrd="0" presId="urn:microsoft.com/office/officeart/2005/8/layout/bProcess4"/>
    <dgm:cxn modelId="{7B16A258-9F32-4F74-847A-8DC23357DE6B}" type="presParOf" srcId="{B78A198D-9D03-4C4C-965C-83116D9BD703}" destId="{BE4FCD79-2EC8-4381-B2C2-828C4C21B38E}" srcOrd="16" destOrd="0" presId="urn:microsoft.com/office/officeart/2005/8/layout/bProcess4"/>
    <dgm:cxn modelId="{DE27D0A7-E2FF-498E-ADF9-27257032A949}" type="presParOf" srcId="{BE4FCD79-2EC8-4381-B2C2-828C4C21B38E}" destId="{F13971CE-A49B-431D-AE61-5ADB0D7E8542}" srcOrd="0" destOrd="0" presId="urn:microsoft.com/office/officeart/2005/8/layout/bProcess4"/>
    <dgm:cxn modelId="{AD698FB3-76B7-418B-80CD-48FC7219AB6D}" type="presParOf" srcId="{BE4FCD79-2EC8-4381-B2C2-828C4C21B38E}" destId="{FD48EF3E-6AEB-4D3B-8E3B-D7649376489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DB12D-5724-4037-9AFC-73AD0121F86E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8CDC6-73CA-4E90-8EEB-E606F07FE73F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ÜK Notebooks</a:t>
          </a:r>
        </a:p>
      </dsp:txBody>
      <dsp:txXfrm>
        <a:off x="1502816" y="36688"/>
        <a:ext cx="1998981" cy="1170261"/>
      </dsp:txXfrm>
    </dsp:sp>
    <dsp:sp modelId="{52467820-F05F-4C6B-A49F-CC2B0AACCFC1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DC93-6F81-4405-9A48-A6EE068D3C13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900" kern="1200" dirty="0"/>
        </a:p>
      </dsp:txBody>
      <dsp:txXfrm>
        <a:off x="1502816" y="1590538"/>
        <a:ext cx="1998981" cy="1170261"/>
      </dsp:txXfrm>
    </dsp:sp>
    <dsp:sp modelId="{B64F7F1F-309D-436A-9768-9B8346AD019A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1103B-80D4-41B7-8CA1-EBD2FBFA3A23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Plugins VS</a:t>
          </a:r>
        </a:p>
      </dsp:txBody>
      <dsp:txXfrm>
        <a:off x="1502816" y="3144387"/>
        <a:ext cx="1998981" cy="1170261"/>
      </dsp:txXfrm>
    </dsp:sp>
    <dsp:sp modelId="{A8EFF35B-A7A1-4E3F-B77B-EB45859BAE5A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4B393-FCBB-411C-8BFB-83B229E3D675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900" kern="1200" dirty="0"/>
        </a:p>
      </dsp:txBody>
      <dsp:txXfrm>
        <a:off x="4258309" y="3144387"/>
        <a:ext cx="1998981" cy="1170261"/>
      </dsp:txXfrm>
    </dsp:sp>
    <dsp:sp modelId="{7FC8257D-F180-4B2D-B167-AC2561AD26D3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A13D-C3B5-42EC-94A2-D035E1E840C1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Pandora</a:t>
          </a:r>
        </a:p>
      </dsp:txBody>
      <dsp:txXfrm>
        <a:off x="4258309" y="1590538"/>
        <a:ext cx="1998981" cy="1170261"/>
      </dsp:txXfrm>
    </dsp:sp>
    <dsp:sp modelId="{6BA7542F-1123-41C7-BC0A-C603781BDEB2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B67CF-D0D3-41E4-835A-E2FD83118EC5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Mittag</a:t>
          </a:r>
        </a:p>
      </dsp:txBody>
      <dsp:txXfrm>
        <a:off x="4258309" y="36688"/>
        <a:ext cx="1998981" cy="1170261"/>
      </dsp:txXfrm>
    </dsp:sp>
    <dsp:sp modelId="{CB6AB3D9-DF27-46A3-B67D-DEDE02F30703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2918F-7245-4A9F-88C6-EDAD2C994563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900" kern="1200" dirty="0"/>
        </a:p>
      </dsp:txBody>
      <dsp:txXfrm>
        <a:off x="7013802" y="36688"/>
        <a:ext cx="1998981" cy="1170261"/>
      </dsp:txXfrm>
    </dsp:sp>
    <dsp:sp modelId="{AC1294A3-A5CD-4058-89CC-0886E3D02D98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46D4E-ECC8-4CD9-BC35-E623FEF250D3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 err="1"/>
            <a:t>Kahoot</a:t>
          </a:r>
          <a:endParaRPr lang="de-CH" sz="2900" kern="1200" dirty="0"/>
        </a:p>
      </dsp:txBody>
      <dsp:txXfrm>
        <a:off x="7013802" y="1590538"/>
        <a:ext cx="1998981" cy="1170261"/>
      </dsp:txXfrm>
    </dsp:sp>
    <dsp:sp modelId="{FD48EF3E-6AEB-4D3B-8E3B-D76493764896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Sonstiges</a:t>
          </a:r>
        </a:p>
      </dsp:txBody>
      <dsp:txXfrm>
        <a:off x="7013802" y="3144387"/>
        <a:ext cx="1998981" cy="117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210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206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185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8423B9C-CA37-4834-9628-C87A04B7A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828" y="3164991"/>
            <a:ext cx="3142471" cy="52801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D5E4C2D-248B-4381-9E5A-261C0E7D79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7505" y="2896008"/>
            <a:ext cx="2953512" cy="535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81D6B9B-CB40-4D88-93A7-B50514E5C0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660" y="2896008"/>
            <a:ext cx="2946849" cy="535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630AC8B-6BE6-4A57-90E9-A6B33B3E3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5151" y="2896008"/>
            <a:ext cx="2946849" cy="535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859CC0E0-977C-45FB-B0CB-5D609C1579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7505" y="6321107"/>
            <a:ext cx="2953512" cy="53689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BB760E3E-167D-40D3-8EF6-6A439A6F21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9660" y="6321107"/>
            <a:ext cx="2946849" cy="53689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910EF0DF-69BA-4403-AD22-57BA043617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45151" y="6321107"/>
            <a:ext cx="2946849" cy="53689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Titel</a:t>
            </a:r>
            <a:endParaRPr lang="de-DE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57D0F15-8039-4EAC-A40F-FD4C772914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38" y="1"/>
            <a:ext cx="2953512" cy="290149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354E4559-4833-450D-BDF7-C227133D80B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00375" y="1"/>
            <a:ext cx="2946400" cy="29014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FE89BABF-A529-417F-86F5-80C7E703B85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45600" y="1"/>
            <a:ext cx="2946400" cy="29014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8153C274-5CC4-44D7-B7D0-0A68941DB46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48038" y="3427412"/>
            <a:ext cx="2953512" cy="2901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77249C2B-DCDA-4BE8-91F1-1923DE48919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0375" y="3427412"/>
            <a:ext cx="2946400" cy="2901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042B47BA-F1DC-4C61-8E8B-9250162ED5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3427412"/>
            <a:ext cx="2946400" cy="2901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de-DE"/>
              <a:t>Bild hinzufügen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96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68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182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880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4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099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94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29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F24C8-A8B3-41E5-8CA3-E4C3453C2AB9}" type="datetimeFigureOut">
              <a:rPr lang="de-CH" smtClean="0"/>
              <a:t>16.08.2023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326D-40E7-480C-AEC6-B1396634F75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129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E53A1-BB40-D59E-5629-D0F26CFA2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Einführung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de-CH" dirty="0" err="1"/>
              <a:t>asis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de-CH" dirty="0" err="1"/>
              <a:t>ehr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</a:rPr>
              <a:t>J</a:t>
            </a:r>
            <a:r>
              <a:rPr lang="de-CH" dirty="0" err="1"/>
              <a:t>ahr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9F4ED0-4E89-38B3-103E-F3C3F03D4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8" name="Picture 4" descr="ICT-Berufsbildung Zentralschweiz ÜK-Kurse">
            <a:extLst>
              <a:ext uri="{FF2B5EF4-FFF2-40B4-BE49-F238E27FC236}">
                <a16:creationId xmlns:a16="http://schemas.microsoft.com/office/drawing/2014/main" id="{F755ABD1-3A49-7458-0589-2D7AD29F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6" y="3869215"/>
            <a:ext cx="2717132" cy="24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4971C210-99BF-FB4B-C447-01EEA136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01275D8-91C5-1CA5-7208-AF7019A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11" y="659026"/>
            <a:ext cx="11094733" cy="134443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C872F9-00AB-285B-173E-C2649747F8F8}"/>
              </a:ext>
            </a:extLst>
          </p:cNvPr>
          <p:cNvSpPr txBox="1"/>
          <p:nvPr/>
        </p:nvSpPr>
        <p:spPr>
          <a:xfrm>
            <a:off x="1356187" y="1363893"/>
            <a:ext cx="5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Deine private E-Mail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23FD72-4A12-BB9D-E0F6-930038DC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1" y="2573172"/>
            <a:ext cx="11041958" cy="1430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B170DFD-B032-EA48-9E3D-A663CA88E73B}"/>
              </a:ext>
            </a:extLst>
          </p:cNvPr>
          <p:cNvSpPr txBox="1"/>
          <p:nvPr/>
        </p:nvSpPr>
        <p:spPr>
          <a:xfrm>
            <a:off x="1262007" y="3288493"/>
            <a:ext cx="5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Dein Passwort</a:t>
            </a:r>
            <a:endParaRPr lang="de-CH" dirty="0"/>
          </a:p>
        </p:txBody>
      </p:sp>
      <p:pic>
        <p:nvPicPr>
          <p:cNvPr id="2" name="Picture 2" descr="suva | Gebäudehülle Schweiz">
            <a:extLst>
              <a:ext uri="{FF2B5EF4-FFF2-40B4-BE49-F238E27FC236}">
                <a16:creationId xmlns:a16="http://schemas.microsoft.com/office/drawing/2014/main" id="{40A4F862-4DF2-D4B9-7002-7A3F347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1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B9E2C-D4C8-BC64-1466-46109F5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Plugins </a:t>
            </a:r>
            <a:r>
              <a:rPr lang="de-CH" dirty="0" err="1"/>
              <a:t>vs</a:t>
            </a:r>
            <a:r>
              <a:rPr lang="de-CH" dirty="0"/>
              <a:t> &amp; </a:t>
            </a:r>
            <a:r>
              <a:rPr lang="de-CH" dirty="0" err="1"/>
              <a:t>vsC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F62071-5D2E-6198-3ABC-1E3420966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/>
          <a:lstStyle/>
          <a:p>
            <a:pPr algn="ctr"/>
            <a:endParaRPr lang="de-CH" dirty="0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2FD34D35-8F8A-9ED9-0C48-4F35D822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9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9CA8B-F6BC-EABC-B9F0-53FFE2A5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1BF17-7F0F-6AAE-113B-ABA644B3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Prettier</a:t>
            </a:r>
            <a:endParaRPr lang="de-CH" dirty="0"/>
          </a:p>
          <a:p>
            <a:r>
              <a:rPr lang="de-CH" dirty="0" err="1"/>
              <a:t>AutoSave</a:t>
            </a:r>
            <a:endParaRPr lang="de-CH" dirty="0"/>
          </a:p>
          <a:p>
            <a:r>
              <a:rPr lang="de-CH" dirty="0"/>
              <a:t>Python</a:t>
            </a:r>
          </a:p>
          <a:p>
            <a:r>
              <a:rPr lang="de-CH" dirty="0"/>
              <a:t>C# Extension</a:t>
            </a:r>
          </a:p>
          <a:p>
            <a:r>
              <a:rPr lang="de-CH" dirty="0"/>
              <a:t>Go Lang</a:t>
            </a:r>
          </a:p>
          <a:p>
            <a:r>
              <a:rPr lang="de-CH" dirty="0"/>
              <a:t>Java</a:t>
            </a:r>
          </a:p>
          <a:p>
            <a:r>
              <a:rPr lang="de-CH" dirty="0" err="1"/>
              <a:t>LiveServer</a:t>
            </a:r>
            <a:endParaRPr lang="de-CH" dirty="0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F7EBC85F-E939-C3D2-636F-C85BE9E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2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497919B-43E3-0FCE-3C9A-93C449BD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9" y="1"/>
            <a:ext cx="12192000" cy="685799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0F197DB-AB18-9A7D-6958-6896AA7508AB}"/>
              </a:ext>
            </a:extLst>
          </p:cNvPr>
          <p:cNvSpPr/>
          <p:nvPr/>
        </p:nvSpPr>
        <p:spPr>
          <a:xfrm>
            <a:off x="0" y="2804845"/>
            <a:ext cx="400692" cy="4212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65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3AE886-3F66-72BD-08D9-3BBFFC21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6BD097D-169A-3721-40C9-DE73CDCBE2D8}"/>
              </a:ext>
            </a:extLst>
          </p:cNvPr>
          <p:cNvSpPr/>
          <p:nvPr/>
        </p:nvSpPr>
        <p:spPr>
          <a:xfrm>
            <a:off x="595901" y="760288"/>
            <a:ext cx="2866490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highlight>
                <a:srgbClr val="FF0000"/>
              </a:highlight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29452D-B0D9-3780-2950-A8AF50E655C2}"/>
              </a:ext>
            </a:extLst>
          </p:cNvPr>
          <p:cNvSpPr/>
          <p:nvPr/>
        </p:nvSpPr>
        <p:spPr>
          <a:xfrm>
            <a:off x="470899" y="1178104"/>
            <a:ext cx="2991492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highlight>
                <a:srgbClr val="FF0000"/>
              </a:highlight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9FED6C-B6D2-07FB-E8C4-C60F005F5460}"/>
              </a:ext>
            </a:extLst>
          </p:cNvPr>
          <p:cNvSpPr/>
          <p:nvPr/>
        </p:nvSpPr>
        <p:spPr>
          <a:xfrm>
            <a:off x="5977847" y="1868185"/>
            <a:ext cx="1460643" cy="238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01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B9E2C-D4C8-BC64-1466-46109F5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F62071-5D2E-6198-3ABC-1E3420966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/>
          <a:lstStyle/>
          <a:p>
            <a:pPr algn="ctr"/>
            <a:r>
              <a:rPr lang="de-CH" dirty="0"/>
              <a:t>Einführung</a:t>
            </a:r>
          </a:p>
        </p:txBody>
      </p:sp>
      <p:pic>
        <p:nvPicPr>
          <p:cNvPr id="4" name="Picture 8" descr="25 HTML &amp; CSS Tutorials. Learn HTML &amp; CSS by exploring these 25… | by  Brandon Morelli | codeburst">
            <a:extLst>
              <a:ext uri="{FF2B5EF4-FFF2-40B4-BE49-F238E27FC236}">
                <a16:creationId xmlns:a16="http://schemas.microsoft.com/office/drawing/2014/main" id="{E45FE592-363A-018C-7CC2-280AE640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79" y="0"/>
            <a:ext cx="7223342" cy="55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uva | Gebäudehülle Schweiz">
            <a:extLst>
              <a:ext uri="{FF2B5EF4-FFF2-40B4-BE49-F238E27FC236}">
                <a16:creationId xmlns:a16="http://schemas.microsoft.com/office/drawing/2014/main" id="{D82EF7CA-764D-E669-F8FF-72236164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73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9CA8B-F6BC-EABC-B9F0-53FFE2A5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Hypertext Markup Language &amp; Cascading Style Sheets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1BF17-7F0F-6AAE-113B-ABA644B3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0" i="0" dirty="0">
                <a:effectLst/>
                <a:latin typeface="Söhne"/>
              </a:rPr>
              <a:t>HTML und CSS sind die </a:t>
            </a:r>
            <a:r>
              <a:rPr lang="de-CH" b="1" i="0" dirty="0">
                <a:effectLst/>
                <a:latin typeface="Söhne"/>
              </a:rPr>
              <a:t>grundlegenden Bausteine des Webdesigns</a:t>
            </a:r>
            <a:r>
              <a:rPr lang="de-CH" b="0" i="0" dirty="0">
                <a:effectLst/>
                <a:latin typeface="Söhne"/>
              </a:rPr>
              <a:t>. HTML ermöglicht die Strukturierung von Webseiten und definiert die verschiedenen </a:t>
            </a:r>
            <a:r>
              <a:rPr lang="de-CH" b="1" i="0" dirty="0">
                <a:effectLst/>
                <a:latin typeface="Söhne"/>
              </a:rPr>
              <a:t>Elemente</a:t>
            </a:r>
            <a:r>
              <a:rPr lang="de-CH" b="0" i="0" dirty="0">
                <a:effectLst/>
                <a:latin typeface="Söhne"/>
              </a:rPr>
              <a:t>, wie </a:t>
            </a:r>
            <a:r>
              <a:rPr lang="de-CH" b="1" i="0" dirty="0">
                <a:effectLst/>
                <a:latin typeface="Söhne"/>
              </a:rPr>
              <a:t>Überschriften</a:t>
            </a:r>
            <a:r>
              <a:rPr lang="de-CH" b="0" i="0" dirty="0">
                <a:effectLst/>
                <a:latin typeface="Söhne"/>
              </a:rPr>
              <a:t>, </a:t>
            </a:r>
            <a:r>
              <a:rPr lang="de-CH" b="1" i="0" dirty="0">
                <a:effectLst/>
                <a:latin typeface="Söhne"/>
              </a:rPr>
              <a:t>Absätze</a:t>
            </a:r>
            <a:r>
              <a:rPr lang="de-CH" b="0" i="0" dirty="0">
                <a:effectLst/>
                <a:latin typeface="Söhne"/>
              </a:rPr>
              <a:t>, </a:t>
            </a:r>
            <a:r>
              <a:rPr lang="de-CH" b="1" i="0" dirty="0">
                <a:effectLst/>
                <a:latin typeface="Söhne"/>
              </a:rPr>
              <a:t>Links</a:t>
            </a:r>
            <a:r>
              <a:rPr lang="de-CH" b="0" i="0" dirty="0">
                <a:effectLst/>
                <a:latin typeface="Söhne"/>
              </a:rPr>
              <a:t> und </a:t>
            </a:r>
            <a:r>
              <a:rPr lang="de-CH" b="1" i="0" dirty="0">
                <a:effectLst/>
                <a:latin typeface="Söhne"/>
              </a:rPr>
              <a:t>Bilder</a:t>
            </a:r>
            <a:r>
              <a:rPr lang="de-CH" b="0" i="0" dirty="0">
                <a:effectLst/>
                <a:latin typeface="Söhne"/>
              </a:rPr>
              <a:t>. CSS hingegen kümmert sich um das </a:t>
            </a:r>
            <a:r>
              <a:rPr lang="de-CH" b="1" i="0" dirty="0">
                <a:effectLst/>
                <a:latin typeface="Söhne"/>
              </a:rPr>
              <a:t>Aussehen und das Design </a:t>
            </a:r>
            <a:r>
              <a:rPr lang="de-CH" b="0" i="0" dirty="0">
                <a:effectLst/>
                <a:latin typeface="Söhne"/>
              </a:rPr>
              <a:t>der Webseite. Es ermöglicht die Gestaltung von </a:t>
            </a:r>
            <a:r>
              <a:rPr lang="de-CH" b="1" i="0" dirty="0">
                <a:effectLst/>
                <a:latin typeface="Söhne"/>
              </a:rPr>
              <a:t>Farben</a:t>
            </a:r>
            <a:r>
              <a:rPr lang="de-CH" b="0" i="0" dirty="0">
                <a:effectLst/>
                <a:latin typeface="Söhne"/>
              </a:rPr>
              <a:t>, </a:t>
            </a:r>
            <a:r>
              <a:rPr lang="de-CH" b="1" i="0" dirty="0">
                <a:effectLst/>
                <a:latin typeface="Söhne"/>
              </a:rPr>
              <a:t>Schriften</a:t>
            </a:r>
            <a:r>
              <a:rPr lang="de-CH" b="0" i="0" dirty="0">
                <a:effectLst/>
                <a:latin typeface="Söhne"/>
              </a:rPr>
              <a:t>, </a:t>
            </a:r>
            <a:r>
              <a:rPr lang="de-CH" b="1" i="0" dirty="0">
                <a:effectLst/>
                <a:latin typeface="Söhne"/>
              </a:rPr>
              <a:t>Layouts</a:t>
            </a:r>
            <a:r>
              <a:rPr lang="de-CH" b="0" i="0" dirty="0">
                <a:effectLst/>
                <a:latin typeface="Söhne"/>
              </a:rPr>
              <a:t> und anderen visuellen Aspekten einer Webseite. Zusammen bilden 						</a:t>
            </a:r>
            <a:r>
              <a:rPr lang="de-CH" dirty="0">
                <a:latin typeface="Söhne"/>
              </a:rPr>
              <a:t>   </a:t>
            </a:r>
            <a:r>
              <a:rPr lang="de-CH" b="0" i="0" dirty="0">
                <a:effectLst/>
                <a:latin typeface="Söhne"/>
              </a:rPr>
              <a:t>und ermöglichen es Entwicklern, ansprechende und benutzerfreundliche Webseiten zu gestalten.</a:t>
            </a:r>
            <a:endParaRPr lang="de-CH" dirty="0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D2753F32-4A36-09CE-A07E-F337A7AD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EF56CA3-6CC8-644F-5860-319B62866828}"/>
              </a:ext>
            </a:extLst>
          </p:cNvPr>
          <p:cNvSpPr txBox="1"/>
          <p:nvPr/>
        </p:nvSpPr>
        <p:spPr>
          <a:xfrm>
            <a:off x="2013952" y="4120678"/>
            <a:ext cx="890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i="0" dirty="0">
                <a:solidFill>
                  <a:srgbClr val="FF0000"/>
                </a:solidFill>
                <a:effectLst/>
                <a:latin typeface="Söhne"/>
              </a:rPr>
              <a:t>HTML und CSS, das Rückgrat jeder Website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9919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9CA8B-F6BC-EABC-B9F0-53FFE2A5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1BF17-7F0F-6AAE-113B-ABA644B3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Git</a:t>
            </a:r>
            <a:r>
              <a:rPr lang="de-CH" dirty="0"/>
              <a:t>-Repository kopieren und anschauen</a:t>
            </a:r>
          </a:p>
          <a:p>
            <a:r>
              <a:rPr lang="de-CH" dirty="0"/>
              <a:t>Aufgaben 1-3 lösen</a:t>
            </a:r>
          </a:p>
          <a:p>
            <a:r>
              <a:rPr lang="de-CH" dirty="0"/>
              <a:t>Lösung zeigen</a:t>
            </a:r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460E89D9-766F-6D0D-94EC-D34DF413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0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92E0DF1-29CF-187F-CEEB-B87BB847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3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B9E2C-D4C8-BC64-1466-46109F5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b="1" dirty="0"/>
              <a:t>PANDORA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F62071-5D2E-6198-3ABC-1E3420966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8D6DA1-8314-9B63-9184-5254035F7704}"/>
              </a:ext>
            </a:extLst>
          </p:cNvPr>
          <p:cNvSpPr/>
          <p:nvPr/>
        </p:nvSpPr>
        <p:spPr>
          <a:xfrm>
            <a:off x="3093873" y="3573800"/>
            <a:ext cx="585853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CH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PANDORA</a:t>
            </a:r>
          </a:p>
        </p:txBody>
      </p:sp>
      <p:pic>
        <p:nvPicPr>
          <p:cNvPr id="6" name="Picture 2" descr="suva | Gebäudehülle Schweiz">
            <a:extLst>
              <a:ext uri="{FF2B5EF4-FFF2-40B4-BE49-F238E27FC236}">
                <a16:creationId xmlns:a16="http://schemas.microsoft.com/office/drawing/2014/main" id="{ADFB2DF8-4441-628F-8565-7BB60BF1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6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0FE27-C04B-1BEA-FAA5-C4199F7C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Vorstellung</a:t>
            </a:r>
            <a:endParaRPr lang="de-CH" b="1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7165F3-1311-254C-8DEB-4247A9D73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5640D723-3572-F154-851E-03F1BF25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4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B8ACAF3-DD04-C7EA-92BD-431C8801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169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6FA10D7-BFEF-5578-03CB-BEBA935D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17" y="5977071"/>
            <a:ext cx="4620270" cy="2762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BA8AB7-E434-3B01-242F-E9811C70006F}"/>
              </a:ext>
            </a:extLst>
          </p:cNvPr>
          <p:cNvSpPr txBox="1"/>
          <p:nvPr/>
        </p:nvSpPr>
        <p:spPr>
          <a:xfrm>
            <a:off x="4336869" y="5930537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Link:</a:t>
            </a:r>
          </a:p>
        </p:txBody>
      </p:sp>
      <p:pic>
        <p:nvPicPr>
          <p:cNvPr id="7" name="Picture 2" descr="suva | Gebäudehülle Schweiz">
            <a:extLst>
              <a:ext uri="{FF2B5EF4-FFF2-40B4-BE49-F238E27FC236}">
                <a16:creationId xmlns:a16="http://schemas.microsoft.com/office/drawing/2014/main" id="{25207739-6F73-31F4-BB9E-79312A19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21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7A45276-3BC0-700C-B5EC-DA8DB1A8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737"/>
            <a:ext cx="12192000" cy="1872343"/>
          </a:xfrm>
          <a:prstGeom prst="rect">
            <a:avLst/>
          </a:prstGeom>
        </p:spPr>
      </p:pic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AFE6BF2B-3D88-3787-086E-9D704421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7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13262E8-5D50-E369-1B78-0F64C6897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703"/>
            <a:ext cx="12192000" cy="4948593"/>
          </a:xfrm>
          <a:prstGeom prst="rect">
            <a:avLst/>
          </a:prstGeom>
        </p:spPr>
      </p:pic>
      <p:pic>
        <p:nvPicPr>
          <p:cNvPr id="2" name="Picture 2" descr="suva | Gebäudehülle Schweiz">
            <a:extLst>
              <a:ext uri="{FF2B5EF4-FFF2-40B4-BE49-F238E27FC236}">
                <a16:creationId xmlns:a16="http://schemas.microsoft.com/office/drawing/2014/main" id="{E01191F6-FA01-2ED1-45BD-E97F8353F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519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JavaScript Tutorial">
            <a:extLst>
              <a:ext uri="{FF2B5EF4-FFF2-40B4-BE49-F238E27FC236}">
                <a16:creationId xmlns:a16="http://schemas.microsoft.com/office/drawing/2014/main" id="{930AEB17-DE82-729D-4A6F-F63A19A9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909" y="203033"/>
            <a:ext cx="5498181" cy="54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7213DD-4B50-3391-073F-85A0B1B209C8}"/>
              </a:ext>
            </a:extLst>
          </p:cNvPr>
          <p:cNvSpPr txBox="1"/>
          <p:nvPr/>
        </p:nvSpPr>
        <p:spPr>
          <a:xfrm>
            <a:off x="4314825" y="5791200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tx2"/>
                </a:solidFill>
              </a:rPr>
              <a:t>Einführung</a:t>
            </a:r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C48DEECB-8EE4-D53E-2FAE-0783C294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11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174F9-38AF-2482-9700-88DC2F18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JavaScript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22B1E4-99CA-80CB-D280-71F45EE9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CH" dirty="0"/>
            </a:br>
            <a:r>
              <a:rPr lang="de-CH" b="0" i="0" dirty="0">
                <a:solidFill>
                  <a:srgbClr val="374151"/>
                </a:solidFill>
                <a:effectLst/>
                <a:latin typeface="Söhne"/>
              </a:rPr>
              <a:t>JavaScript (JS) ist eine weit verbreitete Programmiersprache, die vor allem im </a:t>
            </a:r>
            <a:r>
              <a:rPr lang="de-CH" b="1" i="0" dirty="0">
                <a:solidFill>
                  <a:srgbClr val="374151"/>
                </a:solidFill>
                <a:effectLst/>
                <a:latin typeface="Söhne"/>
              </a:rPr>
              <a:t>Webumfeld</a:t>
            </a:r>
            <a:r>
              <a:rPr lang="de-CH" b="0" i="0" dirty="0">
                <a:solidFill>
                  <a:srgbClr val="374151"/>
                </a:solidFill>
                <a:effectLst/>
                <a:latin typeface="Söhne"/>
              </a:rPr>
              <a:t> eingesetzt wird. Sie ermöglicht die </a:t>
            </a:r>
            <a:r>
              <a:rPr lang="de-CH" b="1" i="0" dirty="0">
                <a:solidFill>
                  <a:srgbClr val="374151"/>
                </a:solidFill>
                <a:effectLst/>
                <a:latin typeface="Söhne"/>
              </a:rPr>
              <a:t>Interaktion mit Webseiten und die dynamische Manipulation von Inhalten</a:t>
            </a:r>
            <a:r>
              <a:rPr lang="de-CH" b="0" i="0" dirty="0">
                <a:solidFill>
                  <a:srgbClr val="374151"/>
                </a:solidFill>
                <a:effectLst/>
                <a:latin typeface="Söhne"/>
              </a:rPr>
              <a:t>. JS wurde ursprünglich entwickelt, um einfache Skriptfunktionen auf Webseiten auszuführen, hat sich jedoch im Laufe der Jahre zu einer </a:t>
            </a:r>
            <a:r>
              <a:rPr lang="de-CH" b="1" i="0" dirty="0">
                <a:solidFill>
                  <a:srgbClr val="374151"/>
                </a:solidFill>
                <a:effectLst/>
                <a:latin typeface="Söhne"/>
              </a:rPr>
              <a:t>leistungsfähigen und vielseitigen Sprache </a:t>
            </a:r>
            <a:r>
              <a:rPr lang="de-CH" b="0" i="0" dirty="0">
                <a:solidFill>
                  <a:srgbClr val="374151"/>
                </a:solidFill>
                <a:effectLst/>
                <a:latin typeface="Söhne"/>
              </a:rPr>
              <a:t>entwickelt.</a:t>
            </a:r>
            <a:endParaRPr lang="de-CH" dirty="0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FA5D62F1-A250-F4CC-3F25-12A14424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3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09F1A-10D0-42A1-F122-F4D4E226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JS 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23792C-56E3-2571-F4A0-3C6512545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Git</a:t>
            </a:r>
            <a:r>
              <a:rPr lang="de-CH" dirty="0"/>
              <a:t> Repository anschauen / erklären</a:t>
            </a:r>
          </a:p>
          <a:p>
            <a:r>
              <a:rPr lang="de-CH" dirty="0"/>
              <a:t>Aufgaben 4-7 machen</a:t>
            </a:r>
          </a:p>
          <a:p>
            <a:r>
              <a:rPr lang="de-CH" dirty="0"/>
              <a:t>Lösungen reviewen</a:t>
            </a:r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4B1221C9-EB8D-7DFD-CA47-042FFC024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9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48AEE-EBA0-30EB-9E5C-A17688E6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 4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46F19FE-82B8-99E6-A145-4A9C6E2A4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96" y="2385576"/>
            <a:ext cx="8559608" cy="2086847"/>
          </a:xfrm>
        </p:spPr>
      </p:pic>
      <p:pic>
        <p:nvPicPr>
          <p:cNvPr id="3" name="Picture 2" descr="suva | Gebäudehülle Schweiz">
            <a:extLst>
              <a:ext uri="{FF2B5EF4-FFF2-40B4-BE49-F238E27FC236}">
                <a16:creationId xmlns:a16="http://schemas.microsoft.com/office/drawing/2014/main" id="{C2DE52DD-1CDA-6FDA-89A1-D1D8BA03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3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48AEE-EBA0-30EB-9E5C-A17688E6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 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511F08-43C5-5CD9-1967-05D1678E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848" y="2333588"/>
            <a:ext cx="10110304" cy="2344075"/>
          </a:xfrm>
        </p:spPr>
      </p:pic>
      <p:pic>
        <p:nvPicPr>
          <p:cNvPr id="3" name="Picture 2" descr="suva | Gebäudehülle Schweiz">
            <a:extLst>
              <a:ext uri="{FF2B5EF4-FFF2-40B4-BE49-F238E27FC236}">
                <a16:creationId xmlns:a16="http://schemas.microsoft.com/office/drawing/2014/main" id="{97146ED2-2187-EE3E-60AB-83942D7D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02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48AEE-EBA0-30EB-9E5C-A17688E6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 6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1423A22-9ADC-0D32-6690-5D3C7A9F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54" y="2098767"/>
            <a:ext cx="10091692" cy="2974394"/>
          </a:xfrm>
        </p:spPr>
      </p:pic>
      <p:pic>
        <p:nvPicPr>
          <p:cNvPr id="3" name="Picture 2" descr="suva | Gebäudehülle Schweiz">
            <a:extLst>
              <a:ext uri="{FF2B5EF4-FFF2-40B4-BE49-F238E27FC236}">
                <a16:creationId xmlns:a16="http://schemas.microsoft.com/office/drawing/2014/main" id="{6D2B8A73-BF4E-3F73-1F9F-EC728DED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8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48AEE-EBA0-30EB-9E5C-A17688E6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 7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795525A-F2D8-7775-5F05-2677035F7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44" y="2290354"/>
            <a:ext cx="9690311" cy="2816811"/>
          </a:xfrm>
        </p:spPr>
      </p:pic>
      <p:pic>
        <p:nvPicPr>
          <p:cNvPr id="3" name="Picture 2" descr="suva | Gebäudehülle Schweiz">
            <a:extLst>
              <a:ext uri="{FF2B5EF4-FFF2-40B4-BE49-F238E27FC236}">
                <a16:creationId xmlns:a16="http://schemas.microsoft.com/office/drawing/2014/main" id="{DA277771-EA2A-6C82-9645-4E27B5A7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6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F3B07F-33C4-4B32-A910-EE0FB7333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569" y="2068951"/>
            <a:ext cx="2953512" cy="2301632"/>
          </a:xfrm>
        </p:spPr>
        <p:txBody>
          <a:bodyPr>
            <a:normAutofit fontScale="92500"/>
          </a:bodyPr>
          <a:lstStyle/>
          <a:p>
            <a:pPr algn="ctr"/>
            <a:r>
              <a:rPr lang="de-CH" sz="3000" dirty="0"/>
              <a:t>Sven Lussmann</a:t>
            </a:r>
          </a:p>
          <a:p>
            <a:endParaRPr lang="de-CH" dirty="0"/>
          </a:p>
          <a:p>
            <a:r>
              <a:rPr lang="de-CH" dirty="0"/>
              <a:t>Alter:		 25</a:t>
            </a:r>
          </a:p>
          <a:p>
            <a:r>
              <a:rPr lang="de-CH" dirty="0"/>
              <a:t>Wohnort: 	Altdorf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4E8B7-91A8-497B-9994-AB463A7DF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Spinnen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656939-0C58-4C41-A736-468368C9CD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Pilze sammeln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7822DB-8B2E-4D39-96D8-7BCEA768A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Wellness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2071B4-72E4-4B9F-BCD7-76142E36C7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Uri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F46FCE3-A1CC-486C-A85D-F85A7AD7E5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Stärken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5C7DF1-C809-4367-83BC-496A93DA90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Team Kung Fu Shark</a:t>
            </a:r>
          </a:p>
        </p:txBody>
      </p:sp>
      <p:pic>
        <p:nvPicPr>
          <p:cNvPr id="36" name="Bildplatzhalter 35">
            <a:extLst>
              <a:ext uri="{FF2B5EF4-FFF2-40B4-BE49-F238E27FC236}">
                <a16:creationId xmlns:a16="http://schemas.microsoft.com/office/drawing/2014/main" id="{E0BE0D73-65CE-42B4-9ED6-46EE8BD213A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1" b="9361"/>
          <a:stretch>
            <a:fillRect/>
          </a:stretch>
        </p:blipFill>
        <p:spPr>
          <a:xfrm>
            <a:off x="3354169" y="3427412"/>
            <a:ext cx="2953512" cy="2901499"/>
          </a:xfrm>
        </p:spPr>
      </p:pic>
      <p:pic>
        <p:nvPicPr>
          <p:cNvPr id="38" name="Bildplatzhalter 37">
            <a:extLst>
              <a:ext uri="{FF2B5EF4-FFF2-40B4-BE49-F238E27FC236}">
                <a16:creationId xmlns:a16="http://schemas.microsoft.com/office/drawing/2014/main" id="{08C79C22-B1BB-4349-9660-AF27835B11E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r="19329"/>
          <a:stretch>
            <a:fillRect/>
          </a:stretch>
        </p:blipFill>
        <p:spPr>
          <a:xfrm>
            <a:off x="9251911" y="6238"/>
            <a:ext cx="2946400" cy="2901499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28FCB28D-DC2F-4684-A5BD-260EAC1B00D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 r="21051"/>
          <a:stretch>
            <a:fillRect/>
          </a:stretch>
        </p:blipFill>
        <p:spPr/>
      </p:pic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191CB9D8-BA9F-48AA-A798-CFDA23BA3DF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r="17862"/>
          <a:stretch>
            <a:fillRect/>
          </a:stretch>
        </p:blipFill>
        <p:spPr/>
      </p:pic>
      <p:pic>
        <p:nvPicPr>
          <p:cNvPr id="34" name="Bildplatzhalter 33">
            <a:extLst>
              <a:ext uri="{FF2B5EF4-FFF2-40B4-BE49-F238E27FC236}">
                <a16:creationId xmlns:a16="http://schemas.microsoft.com/office/drawing/2014/main" id="{B7AF788B-0564-48C8-8867-2284BC2D351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" b="559"/>
          <a:stretch>
            <a:fillRect/>
          </a:stretch>
        </p:blipFill>
        <p:spPr>
          <a:xfrm>
            <a:off x="9245600" y="3427413"/>
            <a:ext cx="2946400" cy="2901498"/>
          </a:xfr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5C0C92A-4293-4498-B414-1C081EC6BA8A}"/>
              </a:ext>
            </a:extLst>
          </p:cNvPr>
          <p:cNvSpPr txBox="1"/>
          <p:nvPr/>
        </p:nvSpPr>
        <p:spPr>
          <a:xfrm>
            <a:off x="6690242" y="3850173"/>
            <a:ext cx="216568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de-CH" sz="1400" b="1" dirty="0"/>
              <a:t>-   Spinnen züchten</a:t>
            </a:r>
          </a:p>
          <a:p>
            <a:pPr algn="l">
              <a:spcAft>
                <a:spcPts val="1200"/>
              </a:spcAft>
            </a:pPr>
            <a:r>
              <a:rPr lang="de-CH" sz="1400" b="1" dirty="0"/>
              <a:t>-   Pilze sammeln</a:t>
            </a:r>
          </a:p>
          <a:p>
            <a:pPr algn="l">
              <a:spcAft>
                <a:spcPts val="1200"/>
              </a:spcAft>
            </a:pPr>
            <a:r>
              <a:rPr lang="de-CH" sz="1400" b="1" dirty="0"/>
              <a:t>-   Mechanik / Handwerk</a:t>
            </a:r>
          </a:p>
          <a:p>
            <a:pPr algn="l">
              <a:spcAft>
                <a:spcPts val="1200"/>
              </a:spcAft>
            </a:pPr>
            <a:r>
              <a:rPr lang="de-CH" sz="1400" b="1" dirty="0"/>
              <a:t>-   Mathe</a:t>
            </a:r>
          </a:p>
          <a:p>
            <a:pPr algn="l"/>
            <a:endParaRPr lang="de-CH" sz="1200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5EE4903-2F09-4E5C-833A-D7CF962E0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99" y="6284"/>
            <a:ext cx="1373582" cy="2011945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13E2167D-30F9-4233-929E-0AD2E4EDDD07}"/>
              </a:ext>
            </a:extLst>
          </p:cNvPr>
          <p:cNvSpPr txBox="1"/>
          <p:nvPr/>
        </p:nvSpPr>
        <p:spPr>
          <a:xfrm>
            <a:off x="873366" y="507314"/>
            <a:ext cx="17084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2400" b="1" dirty="0">
                <a:solidFill>
                  <a:schemeClr val="accent2"/>
                </a:solidFill>
              </a:rPr>
              <a:t>INFJ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FE09F8-C10A-491E-9B1A-E01D05E6D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9" y="4361350"/>
            <a:ext cx="1717063" cy="23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5E5F6-6E8A-1609-9537-248AA985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Kahoot</a:t>
            </a:r>
            <a:r>
              <a:rPr lang="de-CH" dirty="0"/>
              <a:t> über alles mögliche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3BE8CA-4346-7459-4387-CCE28C4B8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4BB698D8-3665-2E10-59C4-A0F9FA2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0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045D961-4E19-AE3A-7576-EB402F30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68AC-FCA3-4ABB-8972-9845E211A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815" y="1061277"/>
            <a:ext cx="5464404" cy="945872"/>
          </a:xfrm>
        </p:spPr>
        <p:txBody>
          <a:bodyPr>
            <a:norm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Manuel Wicki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19454F-53E8-413E-8FA3-87E353473F55}"/>
              </a:ext>
            </a:extLst>
          </p:cNvPr>
          <p:cNvSpPr txBox="1"/>
          <p:nvPr/>
        </p:nvSpPr>
        <p:spPr>
          <a:xfrm>
            <a:off x="989815" y="3276533"/>
            <a:ext cx="3469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Hobbys:</a:t>
            </a:r>
          </a:p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Imkern</a:t>
            </a:r>
          </a:p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Schiessen</a:t>
            </a:r>
            <a:b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Zocken</a:t>
            </a:r>
            <a:b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Homelab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48186B-A709-4624-B54E-66D3AE4AC01C}"/>
              </a:ext>
            </a:extLst>
          </p:cNvPr>
          <p:cNvSpPr txBox="1"/>
          <p:nvPr/>
        </p:nvSpPr>
        <p:spPr>
          <a:xfrm>
            <a:off x="8930992" y="2659637"/>
            <a:ext cx="35994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Stärken:</a:t>
            </a:r>
          </a:p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Englisch</a:t>
            </a:r>
          </a:p>
          <a:p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8EE7E0-C07B-4EF7-A554-4EB5D0316295}"/>
              </a:ext>
            </a:extLst>
          </p:cNvPr>
          <p:cNvSpPr txBox="1"/>
          <p:nvPr/>
        </p:nvSpPr>
        <p:spPr>
          <a:xfrm>
            <a:off x="4469876" y="1807094"/>
            <a:ext cx="32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Team Serra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BB9853-A421-CCB4-CF2F-8AEEED21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84" y="2389125"/>
            <a:ext cx="983496" cy="1966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2CA4F3-DA82-5DBE-2164-2D7CDFB3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80" y="2389126"/>
            <a:ext cx="1696254" cy="22616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B25F886-DE59-E827-4325-69F11457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18" y="4059217"/>
            <a:ext cx="3017003" cy="16970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0785AE-9EC4-01E4-8D6E-385E8D787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987" y="2392135"/>
            <a:ext cx="1876413" cy="25018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D76F4F-E8A5-49B9-A044-37AFD1DBA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013" y="4578962"/>
            <a:ext cx="3088826" cy="17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955E2BE-A243-494F-9DB8-C4AE59A9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72CBD1A-7AE6-43E3-B89B-7BDE4F6A646B}"/>
              </a:ext>
            </a:extLst>
          </p:cNvPr>
          <p:cNvSpPr/>
          <p:nvPr/>
        </p:nvSpPr>
        <p:spPr>
          <a:xfrm>
            <a:off x="404110" y="4555861"/>
            <a:ext cx="2377728" cy="802166"/>
          </a:xfrm>
          <a:prstGeom prst="rect">
            <a:avLst/>
          </a:prstGeom>
          <a:solidFill>
            <a:srgbClr val="B2B2B2">
              <a:alpha val="7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258ED9-96DD-4C68-8E7B-E6BDC2D18619}"/>
              </a:ext>
            </a:extLst>
          </p:cNvPr>
          <p:cNvSpPr/>
          <p:nvPr/>
        </p:nvSpPr>
        <p:spPr>
          <a:xfrm>
            <a:off x="2352729" y="2454962"/>
            <a:ext cx="7561833" cy="1055001"/>
          </a:xfrm>
          <a:prstGeom prst="rect">
            <a:avLst/>
          </a:prstGeom>
          <a:solidFill>
            <a:srgbClr val="B2B2B2">
              <a:alpha val="7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A6DC8F-58EE-4C1F-BF33-E43086A0782C}"/>
              </a:ext>
            </a:extLst>
          </p:cNvPr>
          <p:cNvSpPr/>
          <p:nvPr/>
        </p:nvSpPr>
        <p:spPr>
          <a:xfrm>
            <a:off x="4690125" y="3509963"/>
            <a:ext cx="2887039" cy="2110001"/>
          </a:xfrm>
          <a:prstGeom prst="rect">
            <a:avLst/>
          </a:prstGeom>
          <a:solidFill>
            <a:srgbClr val="B2B2B2">
              <a:alpha val="7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78592D-5B7C-43CF-A3BA-D86C30E8F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74139" cy="2387600"/>
          </a:xfrm>
        </p:spPr>
        <p:txBody>
          <a:bodyPr>
            <a:normAutofit/>
          </a:bodyPr>
          <a:lstStyle/>
          <a:p>
            <a:r>
              <a:rPr lang="de-CH" sz="6600" dirty="0"/>
              <a:t>Levin Zimmermann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09EC62-2677-43CE-B99D-B59C8272E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Hobbies</a:t>
            </a:r>
          </a:p>
          <a:p>
            <a:pPr marL="457200" indent="-457200">
              <a:buAutoNum type="arabicPeriod"/>
            </a:pP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Gaming</a:t>
            </a:r>
          </a:p>
          <a:p>
            <a:pPr marL="457200" indent="-457200">
              <a:buAutoNum type="arabicPeriod"/>
            </a:pP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Schlagzeug</a:t>
            </a:r>
          </a:p>
          <a:p>
            <a:pPr marL="457200" indent="-457200">
              <a:buAutoNum type="arabicPeriod"/>
            </a:pP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Tauchen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80B2DB-7935-4EB3-8455-B67779A09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8" y="174455"/>
            <a:ext cx="1195333" cy="212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F4DC7BE-8836-4876-BED8-AA87BF441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" y="726534"/>
            <a:ext cx="1736119" cy="2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CD33DF-B97C-4994-8968-EA14CE4E3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80" y="275312"/>
            <a:ext cx="2887039" cy="192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1470EB5-C42B-46CA-B640-0F4AF2ED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821" y="1030288"/>
            <a:ext cx="2887039" cy="1054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42AD8B-C08A-4409-AE80-C40E372997F2}"/>
              </a:ext>
            </a:extLst>
          </p:cNvPr>
          <p:cNvSpPr txBox="1"/>
          <p:nvPr/>
        </p:nvSpPr>
        <p:spPr>
          <a:xfrm>
            <a:off x="-1500027" y="5065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46A13B1-3188-40B2-A16F-D575E0E5B561}"/>
              </a:ext>
            </a:extLst>
          </p:cNvPr>
          <p:cNvSpPr txBox="1"/>
          <p:nvPr/>
        </p:nvSpPr>
        <p:spPr>
          <a:xfrm>
            <a:off x="463179" y="4726112"/>
            <a:ext cx="342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err="1">
                <a:solidFill>
                  <a:schemeClr val="bg2">
                    <a:lumMod val="25000"/>
                  </a:schemeClr>
                </a:solidFill>
              </a:rPr>
              <a:t>KungFu</a:t>
            </a:r>
            <a:r>
              <a:rPr lang="de-CH" sz="2400" dirty="0">
                <a:solidFill>
                  <a:schemeClr val="bg2">
                    <a:lumMod val="25000"/>
                  </a:schemeClr>
                </a:solidFill>
              </a:rPr>
              <a:t> Shark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EF6046D-2050-C6D4-F259-FE7063D29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8300" y="4034247"/>
            <a:ext cx="2950514" cy="2212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64C56-8569-B2EA-FC52-A7139031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Tagesablauf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3F14632-6931-9D23-10B8-E00668452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581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suva | Gebäudehülle Schweiz">
            <a:extLst>
              <a:ext uri="{FF2B5EF4-FFF2-40B4-BE49-F238E27FC236}">
                <a16:creationId xmlns:a16="http://schemas.microsoft.com/office/drawing/2014/main" id="{D34CB648-C7E4-F67C-4002-22B295FE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BC GitHub Instructor Guide | Learning Technology Hub">
            <a:extLst>
              <a:ext uri="{FF2B5EF4-FFF2-40B4-BE49-F238E27FC236}">
                <a16:creationId xmlns:a16="http://schemas.microsoft.com/office/drawing/2014/main" id="{BFAEB04B-CD50-3213-50C9-94317C6B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90" y="3510264"/>
            <a:ext cx="1692442" cy="9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25 HTML &amp; CSS Tutorials. Learn HTML &amp; CSS by exploring these 25… | by  Brandon Morelli | codeburst">
            <a:extLst>
              <a:ext uri="{FF2B5EF4-FFF2-40B4-BE49-F238E27FC236}">
                <a16:creationId xmlns:a16="http://schemas.microsoft.com/office/drawing/2014/main" id="{824AA2E0-7F6B-F129-FBFC-35328B3E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39" y="4890915"/>
            <a:ext cx="1838922" cy="14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vaScript Tutorial">
            <a:extLst>
              <a:ext uri="{FF2B5EF4-FFF2-40B4-BE49-F238E27FC236}">
                <a16:creationId xmlns:a16="http://schemas.microsoft.com/office/drawing/2014/main" id="{ACD4B06E-354A-F16C-364B-B117E0592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89" y="1903997"/>
            <a:ext cx="1063542" cy="106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4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4079C-A4B5-E820-8A50-0C5203CC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i="1" dirty="0"/>
              <a:t>ÜK</a:t>
            </a:r>
            <a:r>
              <a:rPr lang="de-CH" dirty="0"/>
              <a:t>-Notebooks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79202-5317-3AAC-653A-A89A7D45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Studio Code</a:t>
            </a:r>
          </a:p>
          <a:p>
            <a:r>
              <a:rPr lang="de-CH" dirty="0"/>
              <a:t>Visual Studio</a:t>
            </a:r>
          </a:p>
          <a:p>
            <a:r>
              <a:rPr lang="de-CH" dirty="0"/>
              <a:t>XAMPP</a:t>
            </a:r>
          </a:p>
          <a:p>
            <a:r>
              <a:rPr lang="de-CH" dirty="0"/>
              <a:t>Azure / MSSQL </a:t>
            </a:r>
          </a:p>
          <a:p>
            <a:r>
              <a:rPr lang="de-CH" dirty="0" err="1"/>
              <a:t>Discord</a:t>
            </a:r>
            <a:endParaRPr lang="de-CH" dirty="0"/>
          </a:p>
          <a:p>
            <a:endParaRPr lang="de-CH" dirty="0"/>
          </a:p>
        </p:txBody>
      </p:sp>
      <p:sp>
        <p:nvSpPr>
          <p:cNvPr id="4" name="Interaktive Schaltfläche: Leer 3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C2B51737-A22F-3F9C-98B2-29F15E61682E}"/>
              </a:ext>
            </a:extLst>
          </p:cNvPr>
          <p:cNvSpPr/>
          <p:nvPr/>
        </p:nvSpPr>
        <p:spPr>
          <a:xfrm>
            <a:off x="924674" y="1931542"/>
            <a:ext cx="195209" cy="19520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Interaktive Schaltfläche: Leer 4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76D43E49-9D8E-DE62-126F-3F53B9865C2B}"/>
              </a:ext>
            </a:extLst>
          </p:cNvPr>
          <p:cNvSpPr/>
          <p:nvPr/>
        </p:nvSpPr>
        <p:spPr>
          <a:xfrm>
            <a:off x="924673" y="2453812"/>
            <a:ext cx="195209" cy="19520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Interaktive Schaltfläche: Leer 5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DA549CAD-780A-A5A1-C20B-C01C332A20E2}"/>
              </a:ext>
            </a:extLst>
          </p:cNvPr>
          <p:cNvSpPr/>
          <p:nvPr/>
        </p:nvSpPr>
        <p:spPr>
          <a:xfrm>
            <a:off x="924672" y="2976082"/>
            <a:ext cx="195209" cy="19520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teraktive Schaltfläche: Leer 6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78A40770-389E-011B-1D88-732900F311C8}"/>
              </a:ext>
            </a:extLst>
          </p:cNvPr>
          <p:cNvSpPr/>
          <p:nvPr/>
        </p:nvSpPr>
        <p:spPr>
          <a:xfrm>
            <a:off x="924671" y="3491501"/>
            <a:ext cx="195209" cy="19520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Interaktive Schaltfläche: Leer 7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9D208FB5-14FF-4790-4465-7ABF11697848}"/>
              </a:ext>
            </a:extLst>
          </p:cNvPr>
          <p:cNvSpPr/>
          <p:nvPr/>
        </p:nvSpPr>
        <p:spPr>
          <a:xfrm>
            <a:off x="924670" y="4001294"/>
            <a:ext cx="195209" cy="19520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2" descr="suva | Gebäudehülle Schweiz">
            <a:extLst>
              <a:ext uri="{FF2B5EF4-FFF2-40B4-BE49-F238E27FC236}">
                <a16:creationId xmlns:a16="http://schemas.microsoft.com/office/drawing/2014/main" id="{2C1A76AE-5BD1-62E8-24AE-A7AE52A4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2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B9E2C-D4C8-BC64-1466-46109F53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F62071-5D2E-6198-3ABC-1E3420966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CH" dirty="0"/>
              <a:t>Einrichten</a:t>
            </a:r>
          </a:p>
        </p:txBody>
      </p:sp>
      <p:pic>
        <p:nvPicPr>
          <p:cNvPr id="4" name="Picture 6" descr="UBC GitHub Instructor Guide | Learning Technology Hub">
            <a:extLst>
              <a:ext uri="{FF2B5EF4-FFF2-40B4-BE49-F238E27FC236}">
                <a16:creationId xmlns:a16="http://schemas.microsoft.com/office/drawing/2014/main" id="{2D2EC5ED-F854-5EA9-FB8C-118A7BE4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7" y="518110"/>
            <a:ext cx="7594305" cy="40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uva | Gebäudehülle Schweiz">
            <a:extLst>
              <a:ext uri="{FF2B5EF4-FFF2-40B4-BE49-F238E27FC236}">
                <a16:creationId xmlns:a16="http://schemas.microsoft.com/office/drawing/2014/main" id="{D40A823B-6553-6F9A-723F-DF20D905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894" y="5786521"/>
            <a:ext cx="1904666" cy="10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647E8-FCBE-63BB-E617-C8B84EE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AACD4B-A435-C636-0553-4F199F67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4405A1-3F8C-4A45-202A-1F9946D8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552E4F-8313-B4CE-D394-C9746BAF5608}"/>
              </a:ext>
            </a:extLst>
          </p:cNvPr>
          <p:cNvSpPr/>
          <p:nvPr/>
        </p:nvSpPr>
        <p:spPr>
          <a:xfrm flipV="1">
            <a:off x="1407559" y="102742"/>
            <a:ext cx="2065105" cy="262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highlight>
                <a:srgbClr val="FF0000"/>
              </a:highlight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899EFC8-5DD9-1416-1242-4C99D456E7AE}"/>
              </a:ext>
            </a:extLst>
          </p:cNvPr>
          <p:cNvSpPr/>
          <p:nvPr/>
        </p:nvSpPr>
        <p:spPr>
          <a:xfrm flipH="1">
            <a:off x="10685123" y="934948"/>
            <a:ext cx="1428107" cy="505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9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Suva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666666"/>
      </a:accent1>
      <a:accent2>
        <a:srgbClr val="FF8200"/>
      </a:accent2>
      <a:accent3>
        <a:srgbClr val="00B8CF"/>
      </a:accent3>
      <a:accent4>
        <a:srgbClr val="C1E200"/>
      </a:accent4>
      <a:accent5>
        <a:srgbClr val="EB0064"/>
      </a:accent5>
      <a:accent6>
        <a:srgbClr val="FCE300"/>
      </a:accent6>
      <a:hlink>
        <a:srgbClr val="0563C1"/>
      </a:hlink>
      <a:folHlink>
        <a:srgbClr val="954F72"/>
      </a:folHlink>
    </a:clrScheme>
    <a:fontScheme name="Arial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028F6A2D-BA2C-4C25-A5C7-4AC484557631}" vid="{FA159F3D-F2FE-44F2-A037-368AADAED6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298</Words>
  <Application>Microsoft Office PowerPoint</Application>
  <PresentationFormat>Breitbild</PresentationFormat>
  <Paragraphs>77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Arial Bold</vt:lpstr>
      <vt:lpstr>Söhne</vt:lpstr>
      <vt:lpstr>Default Theme</vt:lpstr>
      <vt:lpstr>Einführung BasisLehrJahr</vt:lpstr>
      <vt:lpstr>Vorstellung</vt:lpstr>
      <vt:lpstr>PowerPoint-Präsentation</vt:lpstr>
      <vt:lpstr>Manuel Wicki</vt:lpstr>
      <vt:lpstr>Levin Zimmermann</vt:lpstr>
      <vt:lpstr>Tagesablauf</vt:lpstr>
      <vt:lpstr>ÜK-Notebooks</vt:lpstr>
      <vt:lpstr>PowerPoint-Präsentation</vt:lpstr>
      <vt:lpstr>PowerPoint-Präsentation</vt:lpstr>
      <vt:lpstr>PowerPoint-Präsentation</vt:lpstr>
      <vt:lpstr>Plugins vs &amp; vsC</vt:lpstr>
      <vt:lpstr>PowerPoint-Präsentation</vt:lpstr>
      <vt:lpstr>PowerPoint-Präsentation</vt:lpstr>
      <vt:lpstr>PowerPoint-Präsentation</vt:lpstr>
      <vt:lpstr>PowerPoint-Präsentation</vt:lpstr>
      <vt:lpstr>Hypertext Markup Language &amp; Cascading Style Sheets</vt:lpstr>
      <vt:lpstr>Aufgaben</vt:lpstr>
      <vt:lpstr>PowerPoint-Präsentation</vt:lpstr>
      <vt:lpstr>PANDORA</vt:lpstr>
      <vt:lpstr>PowerPoint-Präsentation</vt:lpstr>
      <vt:lpstr>PowerPoint-Präsentation</vt:lpstr>
      <vt:lpstr>PowerPoint-Präsentation</vt:lpstr>
      <vt:lpstr>PowerPoint-Präsentation</vt:lpstr>
      <vt:lpstr>JavaScript</vt:lpstr>
      <vt:lpstr>JS Aufgaben</vt:lpstr>
      <vt:lpstr>Aufgabe 4</vt:lpstr>
      <vt:lpstr>Aufgabe 5</vt:lpstr>
      <vt:lpstr>Aufgabe 6</vt:lpstr>
      <vt:lpstr>Aufgabe 7</vt:lpstr>
      <vt:lpstr>Kahoot über alles mögliche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BasisLehrJahr</dc:title>
  <dc:creator>Zimmermann Levin (LEZ)</dc:creator>
  <cp:lastModifiedBy>Zimmermann Levin (LEZ)</cp:lastModifiedBy>
  <cp:revision>4</cp:revision>
  <dcterms:created xsi:type="dcterms:W3CDTF">2023-06-22T08:33:49Z</dcterms:created>
  <dcterms:modified xsi:type="dcterms:W3CDTF">2023-08-16T05:57:44Z</dcterms:modified>
</cp:coreProperties>
</file>